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0" r:id="rId2"/>
    <p:sldId id="301" r:id="rId3"/>
    <p:sldId id="258" r:id="rId4"/>
    <p:sldId id="298" r:id="rId5"/>
    <p:sldId id="259" r:id="rId6"/>
    <p:sldId id="260" r:id="rId7"/>
    <p:sldId id="273" r:id="rId8"/>
    <p:sldId id="274" r:id="rId9"/>
    <p:sldId id="262" r:id="rId10"/>
    <p:sldId id="265" r:id="rId11"/>
    <p:sldId id="266" r:id="rId12"/>
    <p:sldId id="269" r:id="rId13"/>
    <p:sldId id="271" r:id="rId14"/>
    <p:sldId id="272" r:id="rId15"/>
    <p:sldId id="275" r:id="rId16"/>
    <p:sldId id="276" r:id="rId17"/>
    <p:sldId id="277" r:id="rId18"/>
    <p:sldId id="278" r:id="rId19"/>
    <p:sldId id="279" r:id="rId20"/>
    <p:sldId id="280" r:id="rId21"/>
    <p:sldId id="282" r:id="rId22"/>
    <p:sldId id="283" r:id="rId23"/>
    <p:sldId id="284" r:id="rId24"/>
    <p:sldId id="281" r:id="rId25"/>
    <p:sldId id="285" r:id="rId26"/>
    <p:sldId id="299" r:id="rId27"/>
    <p:sldId id="286" r:id="rId28"/>
    <p:sldId id="287" r:id="rId29"/>
    <p:sldId id="288" r:id="rId30"/>
    <p:sldId id="289" r:id="rId31"/>
    <p:sldId id="290" r:id="rId32"/>
    <p:sldId id="291" r:id="rId33"/>
    <p:sldId id="292" r:id="rId34"/>
    <p:sldId id="293" r:id="rId35"/>
    <p:sldId id="294" r:id="rId36"/>
    <p:sldId id="295" r:id="rId37"/>
    <p:sldId id="297" r:id="rId38"/>
    <p:sldId id="296"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9" d="100"/>
          <a:sy n="59" d="100"/>
        </p:scale>
        <p:origin x="45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Accomodation and Food Services (2019)</a:t>
            </a:r>
          </a:p>
          <a:p>
            <a:pPr>
              <a:defRPr/>
            </a:pPr>
            <a:r>
              <a:rPr lang="en-US"/>
              <a:t>Location Quotient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2514348003368528E-2"/>
          <c:y val="0.19430577307785973"/>
          <c:w val="0.92545847176446283"/>
          <c:h val="0.70987663576916371"/>
        </c:manualLayout>
      </c:layout>
      <c:barChart>
        <c:barDir val="col"/>
        <c:grouping val="clustered"/>
        <c:varyColors val="0"/>
        <c:ser>
          <c:idx val="0"/>
          <c:order val="0"/>
          <c:tx>
            <c:strRef>
              <c:f>'Comparative Advantage'!$B$2</c:f>
              <c:strCache>
                <c:ptCount val="1"/>
                <c:pt idx="0">
                  <c:v>Location Quotient</c:v>
                </c:pt>
              </c:strCache>
            </c:strRef>
          </c:tx>
          <c:spPr>
            <a:solidFill>
              <a:schemeClr val="accent1"/>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8956-410B-86E5-4C9D5591F1CF}"/>
              </c:ext>
            </c:extLst>
          </c:dPt>
          <c:dPt>
            <c:idx val="1"/>
            <c:invertIfNegative val="0"/>
            <c:bubble3D val="0"/>
            <c:spPr>
              <a:solidFill>
                <a:srgbClr val="FFC000"/>
              </a:solidFill>
              <a:ln>
                <a:noFill/>
              </a:ln>
              <a:effectLst/>
            </c:spPr>
            <c:extLst>
              <c:ext xmlns:c16="http://schemas.microsoft.com/office/drawing/2014/chart" uri="{C3380CC4-5D6E-409C-BE32-E72D297353CC}">
                <c16:uniqueId val="{00000003-8956-410B-86E5-4C9D5591F1CF}"/>
              </c:ext>
            </c:extLst>
          </c:dPt>
          <c:dPt>
            <c:idx val="2"/>
            <c:invertIfNegative val="0"/>
            <c:bubble3D val="0"/>
            <c:spPr>
              <a:solidFill>
                <a:srgbClr val="FFC000"/>
              </a:solidFill>
              <a:ln>
                <a:noFill/>
              </a:ln>
              <a:effectLst/>
            </c:spPr>
            <c:extLst>
              <c:ext xmlns:c16="http://schemas.microsoft.com/office/drawing/2014/chart" uri="{C3380CC4-5D6E-409C-BE32-E72D297353CC}">
                <c16:uniqueId val="{00000005-8956-410B-86E5-4C9D5591F1CF}"/>
              </c:ext>
            </c:extLst>
          </c:dPt>
          <c:dPt>
            <c:idx val="3"/>
            <c:invertIfNegative val="0"/>
            <c:bubble3D val="0"/>
            <c:spPr>
              <a:solidFill>
                <a:srgbClr val="FFC000"/>
              </a:solidFill>
              <a:ln>
                <a:noFill/>
              </a:ln>
              <a:effectLst/>
            </c:spPr>
            <c:extLst>
              <c:ext xmlns:c16="http://schemas.microsoft.com/office/drawing/2014/chart" uri="{C3380CC4-5D6E-409C-BE32-E72D297353CC}">
                <c16:uniqueId val="{00000007-8956-410B-86E5-4C9D5591F1CF}"/>
              </c:ext>
            </c:extLst>
          </c:dPt>
          <c:dPt>
            <c:idx val="4"/>
            <c:invertIfNegative val="0"/>
            <c:bubble3D val="0"/>
            <c:spPr>
              <a:solidFill>
                <a:srgbClr val="FFC000"/>
              </a:solidFill>
              <a:ln>
                <a:noFill/>
              </a:ln>
              <a:effectLst/>
            </c:spPr>
            <c:extLst>
              <c:ext xmlns:c16="http://schemas.microsoft.com/office/drawing/2014/chart" uri="{C3380CC4-5D6E-409C-BE32-E72D297353CC}">
                <c16:uniqueId val="{00000009-8956-410B-86E5-4C9D5591F1CF}"/>
              </c:ext>
            </c:extLst>
          </c:dPt>
          <c:dPt>
            <c:idx val="5"/>
            <c:invertIfNegative val="0"/>
            <c:bubble3D val="0"/>
            <c:spPr>
              <a:solidFill>
                <a:srgbClr val="FFC000"/>
              </a:solidFill>
              <a:ln>
                <a:noFill/>
              </a:ln>
              <a:effectLst/>
            </c:spPr>
            <c:extLst>
              <c:ext xmlns:c16="http://schemas.microsoft.com/office/drawing/2014/chart" uri="{C3380CC4-5D6E-409C-BE32-E72D297353CC}">
                <c16:uniqueId val="{0000000B-8956-410B-86E5-4C9D5591F1CF}"/>
              </c:ext>
            </c:extLst>
          </c:dPt>
          <c:cat>
            <c:strRef>
              <c:f>'Comparative Advantage'!$A$3:$A$8</c:f>
              <c:strCache>
                <c:ptCount val="6"/>
                <c:pt idx="0">
                  <c:v>Hibiscus Coast District</c:v>
                </c:pt>
                <c:pt idx="1">
                  <c:v>Henderson-Massey</c:v>
                </c:pt>
                <c:pt idx="2">
                  <c:v>Whangarei District</c:v>
                </c:pt>
                <c:pt idx="3">
                  <c:v>Papakura District</c:v>
                </c:pt>
                <c:pt idx="4">
                  <c:v>Franklin District (Pukekohe)</c:v>
                </c:pt>
                <c:pt idx="5">
                  <c:v>Auckland</c:v>
                </c:pt>
              </c:strCache>
            </c:strRef>
          </c:cat>
          <c:val>
            <c:numRef>
              <c:f>'Comparative Advantage'!$B$3:$B$8</c:f>
              <c:numCache>
                <c:formatCode>General</c:formatCode>
                <c:ptCount val="6"/>
                <c:pt idx="0">
                  <c:v>1.2</c:v>
                </c:pt>
                <c:pt idx="1">
                  <c:v>0.9</c:v>
                </c:pt>
                <c:pt idx="2">
                  <c:v>0.7</c:v>
                </c:pt>
                <c:pt idx="3">
                  <c:v>0.8</c:v>
                </c:pt>
                <c:pt idx="4">
                  <c:v>1</c:v>
                </c:pt>
                <c:pt idx="5">
                  <c:v>0.9</c:v>
                </c:pt>
              </c:numCache>
            </c:numRef>
          </c:val>
          <c:extLst>
            <c:ext xmlns:c16="http://schemas.microsoft.com/office/drawing/2014/chart" uri="{C3380CC4-5D6E-409C-BE32-E72D297353CC}">
              <c16:uniqueId val="{0000000C-8956-410B-86E5-4C9D5591F1CF}"/>
            </c:ext>
          </c:extLst>
        </c:ser>
        <c:dLbls>
          <c:showLegendKey val="0"/>
          <c:showVal val="0"/>
          <c:showCatName val="0"/>
          <c:showSerName val="0"/>
          <c:showPercent val="0"/>
          <c:showBubbleSize val="0"/>
        </c:dLbls>
        <c:gapWidth val="219"/>
        <c:overlap val="-27"/>
        <c:axId val="886759408"/>
        <c:axId val="767906720"/>
      </c:barChart>
      <c:catAx>
        <c:axId val="886759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906720"/>
        <c:crosses val="autoZero"/>
        <c:auto val="1"/>
        <c:lblAlgn val="ctr"/>
        <c:lblOffset val="100"/>
        <c:noMultiLvlLbl val="0"/>
      </c:catAx>
      <c:valAx>
        <c:axId val="767906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67594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Accomodation and Food Services (2019)</a:t>
            </a:r>
          </a:p>
          <a:p>
            <a:pPr>
              <a:defRPr/>
            </a:pPr>
            <a:r>
              <a:rPr lang="en-US"/>
              <a:t>Percent Share of Total GDP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330927384076991"/>
          <c:y val="0.19486111111111112"/>
          <c:w val="0.86147506561679787"/>
          <c:h val="0.40530766987459899"/>
        </c:manualLayout>
      </c:layout>
      <c:barChart>
        <c:barDir val="col"/>
        <c:grouping val="clustered"/>
        <c:varyColors val="0"/>
        <c:ser>
          <c:idx val="0"/>
          <c:order val="0"/>
          <c:tx>
            <c:strRef>
              <c:f>'Comparative Advantage'!$C$2</c:f>
              <c:strCache>
                <c:ptCount val="1"/>
                <c:pt idx="0">
                  <c:v>Percent Share of Total GDP</c:v>
                </c:pt>
              </c:strCache>
            </c:strRef>
          </c:tx>
          <c:spPr>
            <a:solidFill>
              <a:schemeClr val="accent1"/>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1-9D74-4F47-907C-E6D68E00C673}"/>
              </c:ext>
            </c:extLst>
          </c:dPt>
          <c:dPt>
            <c:idx val="1"/>
            <c:invertIfNegative val="0"/>
            <c:bubble3D val="0"/>
            <c:spPr>
              <a:solidFill>
                <a:srgbClr val="FFC000"/>
              </a:solidFill>
              <a:ln>
                <a:noFill/>
              </a:ln>
              <a:effectLst/>
            </c:spPr>
            <c:extLst>
              <c:ext xmlns:c16="http://schemas.microsoft.com/office/drawing/2014/chart" uri="{C3380CC4-5D6E-409C-BE32-E72D297353CC}">
                <c16:uniqueId val="{00000003-9D74-4F47-907C-E6D68E00C673}"/>
              </c:ext>
            </c:extLst>
          </c:dPt>
          <c:dPt>
            <c:idx val="2"/>
            <c:invertIfNegative val="0"/>
            <c:bubble3D val="0"/>
            <c:spPr>
              <a:solidFill>
                <a:srgbClr val="FFC000"/>
              </a:solidFill>
              <a:ln>
                <a:noFill/>
              </a:ln>
              <a:effectLst/>
            </c:spPr>
            <c:extLst>
              <c:ext xmlns:c16="http://schemas.microsoft.com/office/drawing/2014/chart" uri="{C3380CC4-5D6E-409C-BE32-E72D297353CC}">
                <c16:uniqueId val="{00000005-9D74-4F47-907C-E6D68E00C673}"/>
              </c:ext>
            </c:extLst>
          </c:dPt>
          <c:dPt>
            <c:idx val="3"/>
            <c:invertIfNegative val="0"/>
            <c:bubble3D val="0"/>
            <c:spPr>
              <a:solidFill>
                <a:srgbClr val="FFC000"/>
              </a:solidFill>
              <a:ln>
                <a:noFill/>
              </a:ln>
              <a:effectLst/>
            </c:spPr>
            <c:extLst>
              <c:ext xmlns:c16="http://schemas.microsoft.com/office/drawing/2014/chart" uri="{C3380CC4-5D6E-409C-BE32-E72D297353CC}">
                <c16:uniqueId val="{00000007-9D74-4F47-907C-E6D68E00C673}"/>
              </c:ext>
            </c:extLst>
          </c:dPt>
          <c:dPt>
            <c:idx val="4"/>
            <c:invertIfNegative val="0"/>
            <c:bubble3D val="0"/>
            <c:spPr>
              <a:solidFill>
                <a:srgbClr val="FFC000"/>
              </a:solidFill>
              <a:ln>
                <a:noFill/>
              </a:ln>
              <a:effectLst/>
            </c:spPr>
            <c:extLst>
              <c:ext xmlns:c16="http://schemas.microsoft.com/office/drawing/2014/chart" uri="{C3380CC4-5D6E-409C-BE32-E72D297353CC}">
                <c16:uniqueId val="{00000009-9D74-4F47-907C-E6D68E00C673}"/>
              </c:ext>
            </c:extLst>
          </c:dPt>
          <c:dPt>
            <c:idx val="5"/>
            <c:invertIfNegative val="0"/>
            <c:bubble3D val="0"/>
            <c:spPr>
              <a:solidFill>
                <a:srgbClr val="FFC000"/>
              </a:solidFill>
              <a:ln>
                <a:noFill/>
              </a:ln>
              <a:effectLst/>
            </c:spPr>
            <c:extLst>
              <c:ext xmlns:c16="http://schemas.microsoft.com/office/drawing/2014/chart" uri="{C3380CC4-5D6E-409C-BE32-E72D297353CC}">
                <c16:uniqueId val="{0000000B-9D74-4F47-907C-E6D68E00C673}"/>
              </c:ext>
            </c:extLst>
          </c:dPt>
          <c:cat>
            <c:strRef>
              <c:f>'Comparative Advantage'!$A$3:$A$8</c:f>
              <c:strCache>
                <c:ptCount val="6"/>
                <c:pt idx="0">
                  <c:v>Hibiscus Coast District</c:v>
                </c:pt>
                <c:pt idx="1">
                  <c:v>Henderson-Massey</c:v>
                </c:pt>
                <c:pt idx="2">
                  <c:v>Whangarei District</c:v>
                </c:pt>
                <c:pt idx="3">
                  <c:v>Papakura District</c:v>
                </c:pt>
                <c:pt idx="4">
                  <c:v>Franklin District (Pukekohe)</c:v>
                </c:pt>
                <c:pt idx="5">
                  <c:v>Auckland</c:v>
                </c:pt>
              </c:strCache>
            </c:strRef>
          </c:cat>
          <c:val>
            <c:numRef>
              <c:f>'Comparative Advantage'!$C$3:$C$8</c:f>
              <c:numCache>
                <c:formatCode>General</c:formatCode>
                <c:ptCount val="6"/>
                <c:pt idx="0">
                  <c:v>2.5</c:v>
                </c:pt>
                <c:pt idx="1">
                  <c:v>1.9</c:v>
                </c:pt>
                <c:pt idx="2">
                  <c:v>1.5</c:v>
                </c:pt>
                <c:pt idx="3">
                  <c:v>1.8</c:v>
                </c:pt>
                <c:pt idx="4">
                  <c:v>2.1</c:v>
                </c:pt>
                <c:pt idx="5">
                  <c:v>1.8</c:v>
                </c:pt>
              </c:numCache>
            </c:numRef>
          </c:val>
          <c:extLst>
            <c:ext xmlns:c16="http://schemas.microsoft.com/office/drawing/2014/chart" uri="{C3380CC4-5D6E-409C-BE32-E72D297353CC}">
              <c16:uniqueId val="{0000000C-9D74-4F47-907C-E6D68E00C673}"/>
            </c:ext>
          </c:extLst>
        </c:ser>
        <c:dLbls>
          <c:showLegendKey val="0"/>
          <c:showVal val="0"/>
          <c:showCatName val="0"/>
          <c:showSerName val="0"/>
          <c:showPercent val="0"/>
          <c:showBubbleSize val="0"/>
        </c:dLbls>
        <c:gapWidth val="219"/>
        <c:overlap val="-27"/>
        <c:axId val="886750608"/>
        <c:axId val="815738768"/>
      </c:barChart>
      <c:catAx>
        <c:axId val="886750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5738768"/>
        <c:crosses val="autoZero"/>
        <c:auto val="1"/>
        <c:lblAlgn val="ctr"/>
        <c:lblOffset val="100"/>
        <c:noMultiLvlLbl val="0"/>
      </c:catAx>
      <c:valAx>
        <c:axId val="815738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67506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6C4DF8-2E56-4693-AE04-77446443761D}"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8C3CD4BD-39EA-483D-8269-79906E2F243C}">
      <dgm:prSet phldrT="[Text]" custT="1"/>
      <dgm:spPr>
        <a:solidFill>
          <a:schemeClr val="accent2"/>
        </a:solidFill>
        <a:ln w="19050" cap="rnd" cmpd="sng" algn="ctr">
          <a:solidFill>
            <a:prstClr val="white">
              <a:hueOff val="0"/>
              <a:satOff val="0"/>
              <a:lumOff val="0"/>
              <a:alphaOff val="0"/>
            </a:prstClr>
          </a:solidFill>
          <a:prstDash val="solid"/>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kern="1200" dirty="0">
              <a:solidFill>
                <a:prstClr val="white"/>
              </a:solidFill>
              <a:latin typeface="Trebuchet MS" panose="020B0603020202020204"/>
              <a:ea typeface="+mn-ea"/>
              <a:cs typeface="+mn-cs"/>
            </a:rPr>
            <a:t>ACCESSIBILITY</a:t>
          </a:r>
        </a:p>
      </dgm:t>
    </dgm:pt>
    <dgm:pt modelId="{A287651E-270F-4B39-ADFF-3579E3BD07C3}" type="parTrans" cxnId="{64C32426-BE6C-419B-9290-0CA04CB8374A}">
      <dgm:prSet/>
      <dgm:spPr/>
      <dgm:t>
        <a:bodyPr/>
        <a:lstStyle/>
        <a:p>
          <a:endParaRPr lang="en-US"/>
        </a:p>
      </dgm:t>
    </dgm:pt>
    <dgm:pt modelId="{66B962DD-90CF-4886-81F2-D23F522A24E4}" type="sibTrans" cxnId="{64C32426-BE6C-419B-9290-0CA04CB8374A}">
      <dgm:prSet/>
      <dgm:spPr/>
      <dgm:t>
        <a:bodyPr/>
        <a:lstStyle/>
        <a:p>
          <a:endParaRPr lang="en-US"/>
        </a:p>
      </dgm:t>
    </dgm:pt>
    <dgm:pt modelId="{547FDAD5-8EAE-49C3-A20E-B4847D440C13}">
      <dgm:prSet phldrT="[Text]" custT="1"/>
      <dgm:spPr>
        <a:solidFill>
          <a:schemeClr val="accent2"/>
        </a:solidFill>
        <a:ln w="19050" cap="rnd" cmpd="sng" algn="ctr">
          <a:solidFill>
            <a:prstClr val="white">
              <a:hueOff val="0"/>
              <a:satOff val="0"/>
              <a:lumOff val="0"/>
              <a:alphaOff val="0"/>
            </a:prstClr>
          </a:solidFill>
          <a:prstDash val="solid"/>
        </a:ln>
        <a:effectLst/>
      </dgm:spPr>
      <dgm:t>
        <a:bodyPr spcFirstLastPara="0" vert="horz" wrap="square" lIns="76200" tIns="76200" rIns="76200" bIns="76200" numCol="1" spcCol="1270" anchor="ctr" anchorCtr="0"/>
        <a:lstStyle/>
        <a:p>
          <a:r>
            <a:rPr lang="en-US" sz="2000" kern="1200" dirty="0">
              <a:solidFill>
                <a:prstClr val="white"/>
              </a:solidFill>
              <a:latin typeface="Trebuchet MS" panose="020B0603020202020204"/>
              <a:ea typeface="+mn-ea"/>
              <a:cs typeface="+mn-cs"/>
            </a:rPr>
            <a:t>DEMOGRAPHICS</a:t>
          </a:r>
        </a:p>
      </dgm:t>
    </dgm:pt>
    <dgm:pt modelId="{9E3521C9-9B99-40F3-9C8B-BDBD3F5B976F}" type="parTrans" cxnId="{303FBAD1-D1FC-461E-99D9-295CFC7DBCB5}">
      <dgm:prSet/>
      <dgm:spPr/>
      <dgm:t>
        <a:bodyPr/>
        <a:lstStyle/>
        <a:p>
          <a:endParaRPr lang="en-US"/>
        </a:p>
      </dgm:t>
    </dgm:pt>
    <dgm:pt modelId="{B00C53CB-FB83-467D-A169-83360B30218B}" type="sibTrans" cxnId="{303FBAD1-D1FC-461E-99D9-295CFC7DBCB5}">
      <dgm:prSet/>
      <dgm:spPr/>
      <dgm:t>
        <a:bodyPr/>
        <a:lstStyle/>
        <a:p>
          <a:endParaRPr lang="en-US"/>
        </a:p>
      </dgm:t>
    </dgm:pt>
    <dgm:pt modelId="{B8F6DD9B-311C-4E91-B39A-D9DA92012216}">
      <dgm:prSet custT="1"/>
      <dgm:spPr>
        <a:solidFill>
          <a:schemeClr val="accent2"/>
        </a:solidFill>
      </dgm:spPr>
      <dgm:t>
        <a:bodyPr/>
        <a:lstStyle/>
        <a:p>
          <a:r>
            <a:rPr lang="en-US" sz="2000" dirty="0"/>
            <a:t>SECURITY</a:t>
          </a:r>
        </a:p>
      </dgm:t>
    </dgm:pt>
    <dgm:pt modelId="{980B70DB-7590-4A95-816C-F10DC2CF2908}" type="parTrans" cxnId="{61226946-5818-4A94-A9A5-0CF3DDF6B042}">
      <dgm:prSet/>
      <dgm:spPr/>
      <dgm:t>
        <a:bodyPr/>
        <a:lstStyle/>
        <a:p>
          <a:endParaRPr lang="en-US"/>
        </a:p>
      </dgm:t>
    </dgm:pt>
    <dgm:pt modelId="{BDAE6240-5E32-4919-ABD5-C3E01320B46B}" type="sibTrans" cxnId="{61226946-5818-4A94-A9A5-0CF3DDF6B042}">
      <dgm:prSet/>
      <dgm:spPr/>
      <dgm:t>
        <a:bodyPr/>
        <a:lstStyle/>
        <a:p>
          <a:endParaRPr lang="en-US"/>
        </a:p>
      </dgm:t>
    </dgm:pt>
    <dgm:pt modelId="{F13A9630-46B0-4D99-8C03-996939B9567E}">
      <dgm:prSet custT="1"/>
      <dgm:spPr>
        <a:solidFill>
          <a:schemeClr val="accent2"/>
        </a:solidFill>
        <a:ln w="19050" cap="rnd" cmpd="sng" algn="ctr">
          <a:solidFill>
            <a:prstClr val="white">
              <a:hueOff val="0"/>
              <a:satOff val="0"/>
              <a:lumOff val="0"/>
              <a:alphaOff val="0"/>
            </a:prstClr>
          </a:solidFill>
          <a:prstDash val="solid"/>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kern="1200" dirty="0">
              <a:solidFill>
                <a:prstClr val="white"/>
              </a:solidFill>
              <a:latin typeface="Trebuchet MS" panose="020B0603020202020204"/>
              <a:ea typeface="+mn-ea"/>
              <a:cs typeface="+mn-cs"/>
            </a:rPr>
            <a:t>VISIBILITY</a:t>
          </a:r>
        </a:p>
      </dgm:t>
    </dgm:pt>
    <dgm:pt modelId="{699BA1D7-EA5A-4834-B3E5-AD679EEEB972}" type="parTrans" cxnId="{D52CECA1-4C98-41CE-9E93-DB19D8318750}">
      <dgm:prSet/>
      <dgm:spPr/>
      <dgm:t>
        <a:bodyPr/>
        <a:lstStyle/>
        <a:p>
          <a:endParaRPr lang="en-US"/>
        </a:p>
      </dgm:t>
    </dgm:pt>
    <dgm:pt modelId="{BF51C8E0-4833-4B9F-A1B2-7689B9ADAA5C}" type="sibTrans" cxnId="{D52CECA1-4C98-41CE-9E93-DB19D8318750}">
      <dgm:prSet/>
      <dgm:spPr/>
      <dgm:t>
        <a:bodyPr/>
        <a:lstStyle/>
        <a:p>
          <a:endParaRPr lang="en-US"/>
        </a:p>
      </dgm:t>
    </dgm:pt>
    <dgm:pt modelId="{5031FB40-55B9-4AE9-9065-287B6A35C6CA}">
      <dgm:prSet custT="1"/>
      <dgm:spPr>
        <a:solidFill>
          <a:schemeClr val="accent2"/>
        </a:solidFill>
        <a:ln w="19050" cap="rnd" cmpd="sng" algn="ctr">
          <a:solidFill>
            <a:prstClr val="white">
              <a:hueOff val="0"/>
              <a:satOff val="0"/>
              <a:lumOff val="0"/>
              <a:alphaOff val="0"/>
            </a:prstClr>
          </a:solidFill>
          <a:prstDash val="solid"/>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US" sz="2000" kern="1200">
              <a:solidFill>
                <a:prstClr val="white"/>
              </a:solidFill>
              <a:latin typeface="Trebuchet MS" panose="020B0603020202020204"/>
              <a:ea typeface="+mn-ea"/>
              <a:cs typeface="+mn-cs"/>
            </a:rPr>
            <a:t>PARKING</a:t>
          </a:r>
          <a:endParaRPr lang="en-US" sz="2000" kern="1200" dirty="0">
            <a:solidFill>
              <a:prstClr val="white"/>
            </a:solidFill>
            <a:latin typeface="Trebuchet MS" panose="020B0603020202020204"/>
            <a:ea typeface="+mn-ea"/>
            <a:cs typeface="+mn-cs"/>
          </a:endParaRPr>
        </a:p>
      </dgm:t>
    </dgm:pt>
    <dgm:pt modelId="{A2AA8EE4-D097-4426-B144-8F464F3BFA3C}" type="parTrans" cxnId="{220089CD-B5CF-40C4-A450-DE1AE1586DDF}">
      <dgm:prSet/>
      <dgm:spPr/>
      <dgm:t>
        <a:bodyPr/>
        <a:lstStyle/>
        <a:p>
          <a:endParaRPr lang="en-US"/>
        </a:p>
      </dgm:t>
    </dgm:pt>
    <dgm:pt modelId="{B77BE2B7-1A96-4417-BEE1-E96A40237284}" type="sibTrans" cxnId="{220089CD-B5CF-40C4-A450-DE1AE1586DDF}">
      <dgm:prSet/>
      <dgm:spPr/>
      <dgm:t>
        <a:bodyPr/>
        <a:lstStyle/>
        <a:p>
          <a:endParaRPr lang="en-US"/>
        </a:p>
      </dgm:t>
    </dgm:pt>
    <dgm:pt modelId="{37E3A816-AF2F-43B7-9DB0-554C6A516710}">
      <dgm:prSet phldrT="[Text]"/>
      <dgm:spPr>
        <a:solidFill>
          <a:schemeClr val="accent2"/>
        </a:solidFill>
        <a:ln w="19050" cap="rnd" cmpd="sng" algn="ctr">
          <a:solidFill>
            <a:prstClr val="white">
              <a:hueOff val="0"/>
              <a:satOff val="0"/>
              <a:lumOff val="0"/>
              <a:alphaOff val="0"/>
            </a:prstClr>
          </a:solidFill>
          <a:prstDash val="solid"/>
        </a:ln>
        <a:effectLst/>
      </dgm:spPr>
      <dgm:t>
        <a:bodyPr spcFirstLastPara="0" vert="horz" wrap="square" lIns="76200" tIns="76200" rIns="76200" bIns="76200" numCol="1" spcCol="1270" anchor="ctr" anchorCtr="0"/>
        <a:lstStyle/>
        <a:p>
          <a:r>
            <a:rPr lang="en-US" dirty="0">
              <a:solidFill>
                <a:prstClr val="white"/>
              </a:solidFill>
              <a:latin typeface="Trebuchet MS" panose="020B0603020202020204"/>
              <a:ea typeface="+mn-ea"/>
              <a:cs typeface="+mn-cs"/>
            </a:rPr>
            <a:t>COMPETITORS</a:t>
          </a:r>
        </a:p>
      </dgm:t>
    </dgm:pt>
    <dgm:pt modelId="{7C4BD1C6-DDA0-43A0-AF1F-1EF8D0D32FD1}" type="parTrans" cxnId="{CAF1CC85-83A1-4977-8208-6AB74E9F1CD9}">
      <dgm:prSet/>
      <dgm:spPr/>
      <dgm:t>
        <a:bodyPr/>
        <a:lstStyle/>
        <a:p>
          <a:endParaRPr lang="en-US"/>
        </a:p>
      </dgm:t>
    </dgm:pt>
    <dgm:pt modelId="{3A1DB23E-E07E-43D2-9967-72B7F4044BDE}" type="sibTrans" cxnId="{CAF1CC85-83A1-4977-8208-6AB74E9F1CD9}">
      <dgm:prSet/>
      <dgm:spPr/>
      <dgm:t>
        <a:bodyPr/>
        <a:lstStyle/>
        <a:p>
          <a:endParaRPr lang="en-US"/>
        </a:p>
      </dgm:t>
    </dgm:pt>
    <dgm:pt modelId="{69736306-4B16-4CF1-9A23-7C290D71939F}" type="pres">
      <dgm:prSet presAssocID="{E26C4DF8-2E56-4693-AE04-77446443761D}" presName="Name0" presStyleCnt="0">
        <dgm:presLayoutVars>
          <dgm:dir/>
          <dgm:resizeHandles val="exact"/>
        </dgm:presLayoutVars>
      </dgm:prSet>
      <dgm:spPr/>
    </dgm:pt>
    <dgm:pt modelId="{8C84DC2E-9CA7-4893-B9B3-C60885E660C3}" type="pres">
      <dgm:prSet presAssocID="{8C3CD4BD-39EA-483D-8269-79906E2F243C}" presName="node" presStyleLbl="node1" presStyleIdx="0" presStyleCnt="6" custScaleX="129031" custRadScaleRad="100006" custRadScaleInc="-1789">
        <dgm:presLayoutVars>
          <dgm:bulletEnabled val="1"/>
        </dgm:presLayoutVars>
      </dgm:prSet>
      <dgm:spPr>
        <a:xfrm>
          <a:off x="2887541" y="3875"/>
          <a:ext cx="2296731" cy="889992"/>
        </a:xfrm>
        <a:prstGeom prst="roundRect">
          <a:avLst>
            <a:gd name="adj" fmla="val 10000"/>
          </a:avLst>
        </a:prstGeom>
      </dgm:spPr>
    </dgm:pt>
    <dgm:pt modelId="{A8535C08-6C67-417B-9779-89FC619D8485}" type="pres">
      <dgm:prSet presAssocID="{66B962DD-90CF-4886-81F2-D23F522A24E4}" presName="sibTrans" presStyleLbl="sibTrans2D1" presStyleIdx="0" presStyleCnt="6"/>
      <dgm:spPr/>
    </dgm:pt>
    <dgm:pt modelId="{7E4CA088-1A7E-4B1A-9AFA-E0B81B3B68BF}" type="pres">
      <dgm:prSet presAssocID="{66B962DD-90CF-4886-81F2-D23F522A24E4}" presName="connectorText" presStyleLbl="sibTrans2D1" presStyleIdx="0" presStyleCnt="6"/>
      <dgm:spPr/>
    </dgm:pt>
    <dgm:pt modelId="{235BBCBB-6583-4679-B53D-B6999DA4ADAA}" type="pres">
      <dgm:prSet presAssocID="{547FDAD5-8EAE-49C3-A20E-B4847D440C13}" presName="node" presStyleLbl="node1" presStyleIdx="1" presStyleCnt="6" custScaleX="150981">
        <dgm:presLayoutVars>
          <dgm:bulletEnabled val="1"/>
        </dgm:presLayoutVars>
      </dgm:prSet>
      <dgm:spPr>
        <a:xfrm>
          <a:off x="5292432" y="1730712"/>
          <a:ext cx="2296731" cy="889992"/>
        </a:xfrm>
        <a:prstGeom prst="roundRect">
          <a:avLst>
            <a:gd name="adj" fmla="val 10000"/>
          </a:avLst>
        </a:prstGeom>
      </dgm:spPr>
    </dgm:pt>
    <dgm:pt modelId="{54AF0C3F-2B84-4C6A-ABC5-821C5E7B7F5E}" type="pres">
      <dgm:prSet presAssocID="{B00C53CB-FB83-467D-A169-83360B30218B}" presName="sibTrans" presStyleLbl="sibTrans2D1" presStyleIdx="1" presStyleCnt="6"/>
      <dgm:spPr/>
    </dgm:pt>
    <dgm:pt modelId="{74293CB2-71D2-40CF-B557-647478F0DDFC}" type="pres">
      <dgm:prSet presAssocID="{B00C53CB-FB83-467D-A169-83360B30218B}" presName="connectorText" presStyleLbl="sibTrans2D1" presStyleIdx="1" presStyleCnt="6"/>
      <dgm:spPr/>
    </dgm:pt>
    <dgm:pt modelId="{BD271CBD-04B6-4878-93F5-BC59BBF1D514}" type="pres">
      <dgm:prSet presAssocID="{5031FB40-55B9-4AE9-9065-287B6A35C6CA}" presName="node" presStyleLbl="node1" presStyleIdx="2" presStyleCnt="6" custScaleX="129031">
        <dgm:presLayoutVars>
          <dgm:bulletEnabled val="1"/>
        </dgm:presLayoutVars>
      </dgm:prSet>
      <dgm:spPr>
        <a:xfrm>
          <a:off x="4384576" y="4524807"/>
          <a:ext cx="2296731" cy="889992"/>
        </a:xfrm>
        <a:prstGeom prst="roundRect">
          <a:avLst>
            <a:gd name="adj" fmla="val 10000"/>
          </a:avLst>
        </a:prstGeom>
      </dgm:spPr>
    </dgm:pt>
    <dgm:pt modelId="{117D6741-82A5-4456-8F43-063D6C8CB032}" type="pres">
      <dgm:prSet presAssocID="{B77BE2B7-1A96-4417-BEE1-E96A40237284}" presName="sibTrans" presStyleLbl="sibTrans2D1" presStyleIdx="2" presStyleCnt="6"/>
      <dgm:spPr/>
    </dgm:pt>
    <dgm:pt modelId="{38947706-D9B9-4081-A5BB-21797B469B49}" type="pres">
      <dgm:prSet presAssocID="{B77BE2B7-1A96-4417-BEE1-E96A40237284}" presName="connectorText" presStyleLbl="sibTrans2D1" presStyleIdx="2" presStyleCnt="6"/>
      <dgm:spPr/>
    </dgm:pt>
    <dgm:pt modelId="{74E9F321-105E-40FF-BC09-00202BD282A4}" type="pres">
      <dgm:prSet presAssocID="{F13A9630-46B0-4D99-8C03-996939B9567E}" presName="node" presStyleLbl="node1" presStyleIdx="3" presStyleCnt="6" custScaleX="129031">
        <dgm:presLayoutVars>
          <dgm:bulletEnabled val="1"/>
        </dgm:presLayoutVars>
      </dgm:prSet>
      <dgm:spPr>
        <a:xfrm>
          <a:off x="1446691" y="4524807"/>
          <a:ext cx="2296731" cy="889992"/>
        </a:xfrm>
        <a:prstGeom prst="roundRect">
          <a:avLst>
            <a:gd name="adj" fmla="val 10000"/>
          </a:avLst>
        </a:prstGeom>
      </dgm:spPr>
    </dgm:pt>
    <dgm:pt modelId="{FA2569F0-1A47-42FC-BEFA-7A36BB52D139}" type="pres">
      <dgm:prSet presAssocID="{BF51C8E0-4833-4B9F-A1B2-7689B9ADAA5C}" presName="sibTrans" presStyleLbl="sibTrans2D1" presStyleIdx="3" presStyleCnt="6"/>
      <dgm:spPr/>
    </dgm:pt>
    <dgm:pt modelId="{CA8903FA-5407-4206-AAF0-44271205CD68}" type="pres">
      <dgm:prSet presAssocID="{BF51C8E0-4833-4B9F-A1B2-7689B9ADAA5C}" presName="connectorText" presStyleLbl="sibTrans2D1" presStyleIdx="3" presStyleCnt="6"/>
      <dgm:spPr/>
    </dgm:pt>
    <dgm:pt modelId="{6F1D77BF-9FB3-4737-B454-AC934308FFC6}" type="pres">
      <dgm:prSet presAssocID="{B8F6DD9B-311C-4E91-B39A-D9DA92012216}" presName="node" presStyleLbl="node1" presStyleIdx="4" presStyleCnt="6" custScaleX="129031" custRadScaleRad="101070" custRadScaleInc="-547">
        <dgm:presLayoutVars>
          <dgm:bulletEnabled val="1"/>
        </dgm:presLayoutVars>
      </dgm:prSet>
      <dgm:spPr/>
    </dgm:pt>
    <dgm:pt modelId="{1BE9F813-B0C8-4C3F-AB01-D26AE9CACC3B}" type="pres">
      <dgm:prSet presAssocID="{BDAE6240-5E32-4919-ABD5-C3E01320B46B}" presName="sibTrans" presStyleLbl="sibTrans2D1" presStyleIdx="4" presStyleCnt="6"/>
      <dgm:spPr/>
    </dgm:pt>
    <dgm:pt modelId="{67E12293-3605-4ADD-9C65-9ADAFC239CFC}" type="pres">
      <dgm:prSet presAssocID="{BDAE6240-5E32-4919-ABD5-C3E01320B46B}" presName="connectorText" presStyleLbl="sibTrans2D1" presStyleIdx="4" presStyleCnt="6"/>
      <dgm:spPr/>
    </dgm:pt>
    <dgm:pt modelId="{DC4FD2EF-53BA-4B7C-8F4B-536C6963B944}" type="pres">
      <dgm:prSet presAssocID="{37E3A816-AF2F-43B7-9DB0-554C6A516710}" presName="node" presStyleLbl="node1" presStyleIdx="5" presStyleCnt="6" custScaleX="129031">
        <dgm:presLayoutVars>
          <dgm:bulletEnabled val="1"/>
        </dgm:presLayoutVars>
      </dgm:prSet>
      <dgm:spPr>
        <a:prstGeom prst="roundRect">
          <a:avLst>
            <a:gd name="adj" fmla="val 10000"/>
          </a:avLst>
        </a:prstGeom>
      </dgm:spPr>
    </dgm:pt>
    <dgm:pt modelId="{D2071669-9894-49A2-A9A0-8BB23C089B6E}" type="pres">
      <dgm:prSet presAssocID="{3A1DB23E-E07E-43D2-9967-72B7F4044BDE}" presName="sibTrans" presStyleLbl="sibTrans2D1" presStyleIdx="5" presStyleCnt="6"/>
      <dgm:spPr/>
    </dgm:pt>
    <dgm:pt modelId="{B7C91204-4D09-46D0-AA35-397AE59B18C0}" type="pres">
      <dgm:prSet presAssocID="{3A1DB23E-E07E-43D2-9967-72B7F4044BDE}" presName="connectorText" presStyleLbl="sibTrans2D1" presStyleIdx="5" presStyleCnt="6"/>
      <dgm:spPr/>
    </dgm:pt>
  </dgm:ptLst>
  <dgm:cxnLst>
    <dgm:cxn modelId="{DFECAC0B-9290-4484-BD9F-46DADD56F648}" type="presOf" srcId="{BF51C8E0-4833-4B9F-A1B2-7689B9ADAA5C}" destId="{CA8903FA-5407-4206-AAF0-44271205CD68}" srcOrd="1" destOrd="0" presId="urn:microsoft.com/office/officeart/2005/8/layout/cycle7"/>
    <dgm:cxn modelId="{869D321C-0F72-407F-8F40-CDC4605218E0}" type="presOf" srcId="{F13A9630-46B0-4D99-8C03-996939B9567E}" destId="{74E9F321-105E-40FF-BC09-00202BD282A4}" srcOrd="0" destOrd="0" presId="urn:microsoft.com/office/officeart/2005/8/layout/cycle7"/>
    <dgm:cxn modelId="{6EFA8B1F-0912-4478-A30F-F75C54409F6A}" type="presOf" srcId="{B00C53CB-FB83-467D-A169-83360B30218B}" destId="{74293CB2-71D2-40CF-B557-647478F0DDFC}" srcOrd="1" destOrd="0" presId="urn:microsoft.com/office/officeart/2005/8/layout/cycle7"/>
    <dgm:cxn modelId="{64C32426-BE6C-419B-9290-0CA04CB8374A}" srcId="{E26C4DF8-2E56-4693-AE04-77446443761D}" destId="{8C3CD4BD-39EA-483D-8269-79906E2F243C}" srcOrd="0" destOrd="0" parTransId="{A287651E-270F-4B39-ADFF-3579E3BD07C3}" sibTransId="{66B962DD-90CF-4886-81F2-D23F522A24E4}"/>
    <dgm:cxn modelId="{A00CA028-99C1-4F7A-AAB0-8BAF3B56B8E1}" type="presOf" srcId="{B77BE2B7-1A96-4417-BEE1-E96A40237284}" destId="{38947706-D9B9-4081-A5BB-21797B469B49}" srcOrd="1" destOrd="0" presId="urn:microsoft.com/office/officeart/2005/8/layout/cycle7"/>
    <dgm:cxn modelId="{727C932A-7DFE-411D-948B-C550180BF239}" type="presOf" srcId="{66B962DD-90CF-4886-81F2-D23F522A24E4}" destId="{A8535C08-6C67-417B-9779-89FC619D8485}" srcOrd="0" destOrd="0" presId="urn:microsoft.com/office/officeart/2005/8/layout/cycle7"/>
    <dgm:cxn modelId="{8476E235-285D-4245-A5A8-B651616B15F8}" type="presOf" srcId="{3A1DB23E-E07E-43D2-9967-72B7F4044BDE}" destId="{B7C91204-4D09-46D0-AA35-397AE59B18C0}" srcOrd="1" destOrd="0" presId="urn:microsoft.com/office/officeart/2005/8/layout/cycle7"/>
    <dgm:cxn modelId="{64A24E63-399F-4312-911B-03B0EAE9EF2E}" type="presOf" srcId="{8C3CD4BD-39EA-483D-8269-79906E2F243C}" destId="{8C84DC2E-9CA7-4893-B9B3-C60885E660C3}" srcOrd="0" destOrd="0" presId="urn:microsoft.com/office/officeart/2005/8/layout/cycle7"/>
    <dgm:cxn modelId="{FF92A964-12EA-4A41-A171-67AAE7C8B8F3}" type="presOf" srcId="{B00C53CB-FB83-467D-A169-83360B30218B}" destId="{54AF0C3F-2B84-4C6A-ABC5-821C5E7B7F5E}" srcOrd="0" destOrd="0" presId="urn:microsoft.com/office/officeart/2005/8/layout/cycle7"/>
    <dgm:cxn modelId="{4118D445-8C38-40EA-81F9-40C245C80951}" type="presOf" srcId="{BF51C8E0-4833-4B9F-A1B2-7689B9ADAA5C}" destId="{FA2569F0-1A47-42FC-BEFA-7A36BB52D139}" srcOrd="0" destOrd="0" presId="urn:microsoft.com/office/officeart/2005/8/layout/cycle7"/>
    <dgm:cxn modelId="{61226946-5818-4A94-A9A5-0CF3DDF6B042}" srcId="{E26C4DF8-2E56-4693-AE04-77446443761D}" destId="{B8F6DD9B-311C-4E91-B39A-D9DA92012216}" srcOrd="4" destOrd="0" parTransId="{980B70DB-7590-4A95-816C-F10DC2CF2908}" sibTransId="{BDAE6240-5E32-4919-ABD5-C3E01320B46B}"/>
    <dgm:cxn modelId="{8C73906A-59EC-47FB-B804-B28733ED3563}" type="presOf" srcId="{BDAE6240-5E32-4919-ABD5-C3E01320B46B}" destId="{67E12293-3605-4ADD-9C65-9ADAFC239CFC}" srcOrd="1" destOrd="0" presId="urn:microsoft.com/office/officeart/2005/8/layout/cycle7"/>
    <dgm:cxn modelId="{7E1DEF4C-DE0B-4B39-A747-61335B49E433}" type="presOf" srcId="{BDAE6240-5E32-4919-ABD5-C3E01320B46B}" destId="{1BE9F813-B0C8-4C3F-AB01-D26AE9CACC3B}" srcOrd="0" destOrd="0" presId="urn:microsoft.com/office/officeart/2005/8/layout/cycle7"/>
    <dgm:cxn modelId="{26C57274-AC3B-4A34-919D-711F8C55C169}" type="presOf" srcId="{B77BE2B7-1A96-4417-BEE1-E96A40237284}" destId="{117D6741-82A5-4456-8F43-063D6C8CB032}" srcOrd="0" destOrd="0" presId="urn:microsoft.com/office/officeart/2005/8/layout/cycle7"/>
    <dgm:cxn modelId="{5269EC59-FE4E-4163-B564-01AB39C78354}" type="presOf" srcId="{37E3A816-AF2F-43B7-9DB0-554C6A516710}" destId="{DC4FD2EF-53BA-4B7C-8F4B-536C6963B944}" srcOrd="0" destOrd="0" presId="urn:microsoft.com/office/officeart/2005/8/layout/cycle7"/>
    <dgm:cxn modelId="{CAF1CC85-83A1-4977-8208-6AB74E9F1CD9}" srcId="{E26C4DF8-2E56-4693-AE04-77446443761D}" destId="{37E3A816-AF2F-43B7-9DB0-554C6A516710}" srcOrd="5" destOrd="0" parTransId="{7C4BD1C6-DDA0-43A0-AF1F-1EF8D0D32FD1}" sibTransId="{3A1DB23E-E07E-43D2-9967-72B7F4044BDE}"/>
    <dgm:cxn modelId="{4A16EE91-7A3D-426B-96DA-E4E7841793D4}" type="presOf" srcId="{66B962DD-90CF-4886-81F2-D23F522A24E4}" destId="{7E4CA088-1A7E-4B1A-9AFA-E0B81B3B68BF}" srcOrd="1" destOrd="0" presId="urn:microsoft.com/office/officeart/2005/8/layout/cycle7"/>
    <dgm:cxn modelId="{596B1295-FBB4-49AA-B9C5-28A0FBE40027}" type="presOf" srcId="{3A1DB23E-E07E-43D2-9967-72B7F4044BDE}" destId="{D2071669-9894-49A2-A9A0-8BB23C089B6E}" srcOrd="0" destOrd="0" presId="urn:microsoft.com/office/officeart/2005/8/layout/cycle7"/>
    <dgm:cxn modelId="{B1B0A29A-0254-4BAF-B556-9A1E82937CCD}" type="presOf" srcId="{5031FB40-55B9-4AE9-9065-287B6A35C6CA}" destId="{BD271CBD-04B6-4878-93F5-BC59BBF1D514}" srcOrd="0" destOrd="0" presId="urn:microsoft.com/office/officeart/2005/8/layout/cycle7"/>
    <dgm:cxn modelId="{D52CECA1-4C98-41CE-9E93-DB19D8318750}" srcId="{E26C4DF8-2E56-4693-AE04-77446443761D}" destId="{F13A9630-46B0-4D99-8C03-996939B9567E}" srcOrd="3" destOrd="0" parTransId="{699BA1D7-EA5A-4834-B3E5-AD679EEEB972}" sibTransId="{BF51C8E0-4833-4B9F-A1B2-7689B9ADAA5C}"/>
    <dgm:cxn modelId="{5DEC04B9-2483-4D96-955C-E275BD273D1C}" type="presOf" srcId="{E26C4DF8-2E56-4693-AE04-77446443761D}" destId="{69736306-4B16-4CF1-9A23-7C290D71939F}" srcOrd="0" destOrd="0" presId="urn:microsoft.com/office/officeart/2005/8/layout/cycle7"/>
    <dgm:cxn modelId="{06C21EBB-54A8-46C1-A79F-39938D9D37FA}" type="presOf" srcId="{B8F6DD9B-311C-4E91-B39A-D9DA92012216}" destId="{6F1D77BF-9FB3-4737-B454-AC934308FFC6}" srcOrd="0" destOrd="0" presId="urn:microsoft.com/office/officeart/2005/8/layout/cycle7"/>
    <dgm:cxn modelId="{220089CD-B5CF-40C4-A450-DE1AE1586DDF}" srcId="{E26C4DF8-2E56-4693-AE04-77446443761D}" destId="{5031FB40-55B9-4AE9-9065-287B6A35C6CA}" srcOrd="2" destOrd="0" parTransId="{A2AA8EE4-D097-4426-B144-8F464F3BFA3C}" sibTransId="{B77BE2B7-1A96-4417-BEE1-E96A40237284}"/>
    <dgm:cxn modelId="{303FBAD1-D1FC-461E-99D9-295CFC7DBCB5}" srcId="{E26C4DF8-2E56-4693-AE04-77446443761D}" destId="{547FDAD5-8EAE-49C3-A20E-B4847D440C13}" srcOrd="1" destOrd="0" parTransId="{9E3521C9-9B99-40F3-9C8B-BDBD3F5B976F}" sibTransId="{B00C53CB-FB83-467D-A169-83360B30218B}"/>
    <dgm:cxn modelId="{219E63E5-46F6-4D3A-81E4-B258DB13CDA2}" type="presOf" srcId="{547FDAD5-8EAE-49C3-A20E-B4847D440C13}" destId="{235BBCBB-6583-4679-B53D-B6999DA4ADAA}" srcOrd="0" destOrd="0" presId="urn:microsoft.com/office/officeart/2005/8/layout/cycle7"/>
    <dgm:cxn modelId="{C7B96198-6F09-46A5-97BA-A1FE3D6E9C32}" type="presParOf" srcId="{69736306-4B16-4CF1-9A23-7C290D71939F}" destId="{8C84DC2E-9CA7-4893-B9B3-C60885E660C3}" srcOrd="0" destOrd="0" presId="urn:microsoft.com/office/officeart/2005/8/layout/cycle7"/>
    <dgm:cxn modelId="{85690D67-50F8-406B-BC3B-06C752499D1A}" type="presParOf" srcId="{69736306-4B16-4CF1-9A23-7C290D71939F}" destId="{A8535C08-6C67-417B-9779-89FC619D8485}" srcOrd="1" destOrd="0" presId="urn:microsoft.com/office/officeart/2005/8/layout/cycle7"/>
    <dgm:cxn modelId="{0F5ABA15-3108-4024-9CE1-8925B96DD26F}" type="presParOf" srcId="{A8535C08-6C67-417B-9779-89FC619D8485}" destId="{7E4CA088-1A7E-4B1A-9AFA-E0B81B3B68BF}" srcOrd="0" destOrd="0" presId="urn:microsoft.com/office/officeart/2005/8/layout/cycle7"/>
    <dgm:cxn modelId="{8B03CFB9-77CA-4E3C-995E-8536F102AE91}" type="presParOf" srcId="{69736306-4B16-4CF1-9A23-7C290D71939F}" destId="{235BBCBB-6583-4679-B53D-B6999DA4ADAA}" srcOrd="2" destOrd="0" presId="urn:microsoft.com/office/officeart/2005/8/layout/cycle7"/>
    <dgm:cxn modelId="{B521A732-8C61-4A1E-883D-A6E30A7F531D}" type="presParOf" srcId="{69736306-4B16-4CF1-9A23-7C290D71939F}" destId="{54AF0C3F-2B84-4C6A-ABC5-821C5E7B7F5E}" srcOrd="3" destOrd="0" presId="urn:microsoft.com/office/officeart/2005/8/layout/cycle7"/>
    <dgm:cxn modelId="{F0966CE1-6D23-4311-9F01-1E241A037F51}" type="presParOf" srcId="{54AF0C3F-2B84-4C6A-ABC5-821C5E7B7F5E}" destId="{74293CB2-71D2-40CF-B557-647478F0DDFC}" srcOrd="0" destOrd="0" presId="urn:microsoft.com/office/officeart/2005/8/layout/cycle7"/>
    <dgm:cxn modelId="{053C6F38-7504-4601-B5D0-F46E4F93DBA6}" type="presParOf" srcId="{69736306-4B16-4CF1-9A23-7C290D71939F}" destId="{BD271CBD-04B6-4878-93F5-BC59BBF1D514}" srcOrd="4" destOrd="0" presId="urn:microsoft.com/office/officeart/2005/8/layout/cycle7"/>
    <dgm:cxn modelId="{0D840F26-ECC2-4846-A78B-74003FEF4984}" type="presParOf" srcId="{69736306-4B16-4CF1-9A23-7C290D71939F}" destId="{117D6741-82A5-4456-8F43-063D6C8CB032}" srcOrd="5" destOrd="0" presId="urn:microsoft.com/office/officeart/2005/8/layout/cycle7"/>
    <dgm:cxn modelId="{81EE1ED9-D0D0-4B1F-8F72-FFE4C4AC467E}" type="presParOf" srcId="{117D6741-82A5-4456-8F43-063D6C8CB032}" destId="{38947706-D9B9-4081-A5BB-21797B469B49}" srcOrd="0" destOrd="0" presId="urn:microsoft.com/office/officeart/2005/8/layout/cycle7"/>
    <dgm:cxn modelId="{4753FE78-F518-4318-A592-09EE4AD29BB1}" type="presParOf" srcId="{69736306-4B16-4CF1-9A23-7C290D71939F}" destId="{74E9F321-105E-40FF-BC09-00202BD282A4}" srcOrd="6" destOrd="0" presId="urn:microsoft.com/office/officeart/2005/8/layout/cycle7"/>
    <dgm:cxn modelId="{1A48B4F8-6DE5-46BA-97B5-2C74B6533B58}" type="presParOf" srcId="{69736306-4B16-4CF1-9A23-7C290D71939F}" destId="{FA2569F0-1A47-42FC-BEFA-7A36BB52D139}" srcOrd="7" destOrd="0" presId="urn:microsoft.com/office/officeart/2005/8/layout/cycle7"/>
    <dgm:cxn modelId="{767F8EFB-3E43-420D-8CE4-AB0D6B64F554}" type="presParOf" srcId="{FA2569F0-1A47-42FC-BEFA-7A36BB52D139}" destId="{CA8903FA-5407-4206-AAF0-44271205CD68}" srcOrd="0" destOrd="0" presId="urn:microsoft.com/office/officeart/2005/8/layout/cycle7"/>
    <dgm:cxn modelId="{D750005E-920C-46B8-868C-D402D1039AE3}" type="presParOf" srcId="{69736306-4B16-4CF1-9A23-7C290D71939F}" destId="{6F1D77BF-9FB3-4737-B454-AC934308FFC6}" srcOrd="8" destOrd="0" presId="urn:microsoft.com/office/officeart/2005/8/layout/cycle7"/>
    <dgm:cxn modelId="{D3E051A2-B8A4-4068-AA0A-D324DAF2919A}" type="presParOf" srcId="{69736306-4B16-4CF1-9A23-7C290D71939F}" destId="{1BE9F813-B0C8-4C3F-AB01-D26AE9CACC3B}" srcOrd="9" destOrd="0" presId="urn:microsoft.com/office/officeart/2005/8/layout/cycle7"/>
    <dgm:cxn modelId="{3D9B0303-381C-4264-A6B2-DA657A8058DF}" type="presParOf" srcId="{1BE9F813-B0C8-4C3F-AB01-D26AE9CACC3B}" destId="{67E12293-3605-4ADD-9C65-9ADAFC239CFC}" srcOrd="0" destOrd="0" presId="urn:microsoft.com/office/officeart/2005/8/layout/cycle7"/>
    <dgm:cxn modelId="{CA11EDA5-0A12-4347-BEEE-9D2F78FCB825}" type="presParOf" srcId="{69736306-4B16-4CF1-9A23-7C290D71939F}" destId="{DC4FD2EF-53BA-4B7C-8F4B-536C6963B944}" srcOrd="10" destOrd="0" presId="urn:microsoft.com/office/officeart/2005/8/layout/cycle7"/>
    <dgm:cxn modelId="{3C14BFE9-A0C7-453C-B447-A17EF845DDDC}" type="presParOf" srcId="{69736306-4B16-4CF1-9A23-7C290D71939F}" destId="{D2071669-9894-49A2-A9A0-8BB23C089B6E}" srcOrd="11" destOrd="0" presId="urn:microsoft.com/office/officeart/2005/8/layout/cycle7"/>
    <dgm:cxn modelId="{AF09DBE5-F2DD-4B28-BD86-D23A30A6403E}" type="presParOf" srcId="{D2071669-9894-49A2-A9A0-8BB23C089B6E}" destId="{B7C91204-4D09-46D0-AA35-397AE59B18C0}"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E16D8B-88F0-4736-9DD4-EBB3B9D0C367}"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DF771738-FBB5-4750-8FD0-7A3386237F0F}">
      <dgm:prSet phldrT="[Text]"/>
      <dgm:spPr>
        <a:solidFill>
          <a:schemeClr val="lt1">
            <a:hueOff val="0"/>
            <a:satOff val="0"/>
            <a:lumOff val="0"/>
          </a:schemeClr>
        </a:solidFill>
      </dgm:spPr>
      <dgm:t>
        <a:bodyPr/>
        <a:lstStyle/>
        <a:p>
          <a:r>
            <a:rPr lang="en-US" dirty="0"/>
            <a:t>Target Location</a:t>
          </a:r>
        </a:p>
      </dgm:t>
    </dgm:pt>
    <dgm:pt modelId="{9D704B84-9862-499A-A6D5-1EEFE8700721}" type="parTrans" cxnId="{F692D75B-6D96-4B0A-8E6C-D5135E0F793D}">
      <dgm:prSet/>
      <dgm:spPr/>
      <dgm:t>
        <a:bodyPr/>
        <a:lstStyle/>
        <a:p>
          <a:endParaRPr lang="en-US"/>
        </a:p>
      </dgm:t>
    </dgm:pt>
    <dgm:pt modelId="{54735D38-7EF5-4349-9E35-0E00F0C4BA66}" type="sibTrans" cxnId="{F692D75B-6D96-4B0A-8E6C-D5135E0F793D}">
      <dgm:prSet/>
      <dgm:spPr/>
      <dgm:t>
        <a:bodyPr/>
        <a:lstStyle/>
        <a:p>
          <a:endParaRPr lang="en-US"/>
        </a:p>
      </dgm:t>
    </dgm:pt>
    <dgm:pt modelId="{C3A09816-0F0E-4D13-8649-4DD13A3F6589}">
      <dgm:prSet phldrT="[Text]"/>
      <dgm:spPr>
        <a:solidFill>
          <a:schemeClr val="lt1">
            <a:hueOff val="0"/>
            <a:satOff val="0"/>
            <a:lumOff val="0"/>
          </a:schemeClr>
        </a:solidFill>
      </dgm:spPr>
      <dgm:t>
        <a:bodyPr/>
        <a:lstStyle/>
        <a:p>
          <a:r>
            <a:rPr lang="en-US" dirty="0"/>
            <a:t>Police</a:t>
          </a:r>
        </a:p>
      </dgm:t>
    </dgm:pt>
    <dgm:pt modelId="{18C0B67F-1915-4FAC-9360-7F1E8275215F}" type="parTrans" cxnId="{994E2300-2306-4F0C-8A2E-4C74E973A66A}">
      <dgm:prSet/>
      <dgm:spPr/>
      <dgm:t>
        <a:bodyPr/>
        <a:lstStyle/>
        <a:p>
          <a:endParaRPr lang="en-US"/>
        </a:p>
      </dgm:t>
    </dgm:pt>
    <dgm:pt modelId="{EC82B739-CFDB-4C3D-8703-31EFE703FE89}" type="sibTrans" cxnId="{994E2300-2306-4F0C-8A2E-4C74E973A66A}">
      <dgm:prSet/>
      <dgm:spPr/>
      <dgm:t>
        <a:bodyPr/>
        <a:lstStyle/>
        <a:p>
          <a:endParaRPr lang="en-US"/>
        </a:p>
      </dgm:t>
    </dgm:pt>
    <dgm:pt modelId="{7F773CB0-6B1E-4106-9C6C-28D2B4E11437}">
      <dgm:prSet phldrT="[Text]"/>
      <dgm:spPr>
        <a:solidFill>
          <a:schemeClr val="lt1">
            <a:hueOff val="0"/>
            <a:satOff val="0"/>
            <a:lumOff val="0"/>
          </a:schemeClr>
        </a:solidFill>
      </dgm:spPr>
      <dgm:t>
        <a:bodyPr/>
        <a:lstStyle/>
        <a:p>
          <a:r>
            <a:rPr lang="en-US" dirty="0"/>
            <a:t>Market</a:t>
          </a:r>
        </a:p>
      </dgm:t>
    </dgm:pt>
    <dgm:pt modelId="{DE42F54C-4D37-4553-B9C9-97C704D61155}" type="parTrans" cxnId="{F5A8CEDF-A7CD-41F6-A248-BEF0D2C08E34}">
      <dgm:prSet/>
      <dgm:spPr/>
      <dgm:t>
        <a:bodyPr/>
        <a:lstStyle/>
        <a:p>
          <a:endParaRPr lang="en-US"/>
        </a:p>
      </dgm:t>
    </dgm:pt>
    <dgm:pt modelId="{5554D607-D80F-4028-B463-0221281BA786}" type="sibTrans" cxnId="{F5A8CEDF-A7CD-41F6-A248-BEF0D2C08E34}">
      <dgm:prSet/>
      <dgm:spPr/>
      <dgm:t>
        <a:bodyPr/>
        <a:lstStyle/>
        <a:p>
          <a:endParaRPr lang="en-US"/>
        </a:p>
      </dgm:t>
    </dgm:pt>
    <dgm:pt modelId="{2968B100-D4CC-4015-8A08-F7A40939ECEE}">
      <dgm:prSet phldrT="[Text]"/>
      <dgm:spPr>
        <a:solidFill>
          <a:schemeClr val="lt1">
            <a:hueOff val="0"/>
            <a:satOff val="0"/>
            <a:lumOff val="0"/>
          </a:schemeClr>
        </a:solidFill>
      </dgm:spPr>
      <dgm:t>
        <a:bodyPr/>
        <a:lstStyle/>
        <a:p>
          <a:r>
            <a:rPr lang="en-US" dirty="0"/>
            <a:t>Restaurant</a:t>
          </a:r>
        </a:p>
      </dgm:t>
    </dgm:pt>
    <dgm:pt modelId="{D260E507-CE49-474F-893C-294E31EF3CC2}" type="parTrans" cxnId="{063F12D9-B854-4562-94A1-5C84FC30F12A}">
      <dgm:prSet/>
      <dgm:spPr/>
      <dgm:t>
        <a:bodyPr/>
        <a:lstStyle/>
        <a:p>
          <a:endParaRPr lang="en-US"/>
        </a:p>
      </dgm:t>
    </dgm:pt>
    <dgm:pt modelId="{EE8D3BF2-427C-4855-BA29-1281F0ADF0CC}" type="sibTrans" cxnId="{063F12D9-B854-4562-94A1-5C84FC30F12A}">
      <dgm:prSet/>
      <dgm:spPr/>
      <dgm:t>
        <a:bodyPr/>
        <a:lstStyle/>
        <a:p>
          <a:endParaRPr lang="en-US"/>
        </a:p>
      </dgm:t>
    </dgm:pt>
    <dgm:pt modelId="{7BCDFE48-2489-47CA-8653-EE3CDF301D8C}">
      <dgm:prSet phldrT="[Text]"/>
      <dgm:spPr>
        <a:solidFill>
          <a:schemeClr val="lt1">
            <a:hueOff val="0"/>
            <a:satOff val="0"/>
            <a:lumOff val="0"/>
          </a:schemeClr>
        </a:solidFill>
      </dgm:spPr>
      <dgm:t>
        <a:bodyPr/>
        <a:lstStyle/>
        <a:p>
          <a:r>
            <a:rPr lang="en-US" dirty="0"/>
            <a:t>Fast Food</a:t>
          </a:r>
        </a:p>
      </dgm:t>
    </dgm:pt>
    <dgm:pt modelId="{4FE807D0-56C7-4BF0-85E6-2909004EC349}" type="parTrans" cxnId="{93FF2600-D3BF-43E6-987E-16E6855D3AA8}">
      <dgm:prSet/>
      <dgm:spPr/>
      <dgm:t>
        <a:bodyPr/>
        <a:lstStyle/>
        <a:p>
          <a:endParaRPr lang="en-US"/>
        </a:p>
      </dgm:t>
    </dgm:pt>
    <dgm:pt modelId="{C42ABD8E-9663-463C-9BC3-7F5DB07969DD}" type="sibTrans" cxnId="{93FF2600-D3BF-43E6-987E-16E6855D3AA8}">
      <dgm:prSet/>
      <dgm:spPr/>
      <dgm:t>
        <a:bodyPr/>
        <a:lstStyle/>
        <a:p>
          <a:endParaRPr lang="en-US"/>
        </a:p>
      </dgm:t>
    </dgm:pt>
    <dgm:pt modelId="{8FE34E68-FFBE-4595-B6D2-521BCD15B3A4}" type="pres">
      <dgm:prSet presAssocID="{F5E16D8B-88F0-4736-9DD4-EBB3B9D0C367}" presName="Name0" presStyleCnt="0">
        <dgm:presLayoutVars>
          <dgm:dir/>
          <dgm:resizeHandles val="exact"/>
        </dgm:presLayoutVars>
      </dgm:prSet>
      <dgm:spPr/>
    </dgm:pt>
    <dgm:pt modelId="{EC7F167A-CE43-4A9F-A428-83AE8386B67D}" type="pres">
      <dgm:prSet presAssocID="{DF771738-FBB5-4750-8FD0-7A3386237F0F}" presName="composite" presStyleCnt="0"/>
      <dgm:spPr/>
    </dgm:pt>
    <dgm:pt modelId="{38CDDFAC-27BB-4D34-8C3F-C8A1AE61FBFE}" type="pres">
      <dgm:prSet presAssocID="{DF771738-FBB5-4750-8FD0-7A3386237F0F}" presName="rect1" presStyleLbl="trAlignAcc1" presStyleIdx="0" presStyleCnt="5">
        <dgm:presLayoutVars>
          <dgm:bulletEnabled val="1"/>
        </dgm:presLayoutVars>
      </dgm:prSet>
      <dgm:spPr/>
    </dgm:pt>
    <dgm:pt modelId="{4D7CE6D7-22F0-4A4B-8AE0-89DC1A96B01F}" type="pres">
      <dgm:prSet presAssocID="{DF771738-FBB5-4750-8FD0-7A3386237F0F}" presName="rect2" presStyleLbl="fgImgPlace1" presStyleIdx="0" presStyleCnt="5"/>
      <dgm:spPr/>
    </dgm:pt>
    <dgm:pt modelId="{CAEB13B8-0A31-469D-A9E2-92200CE196FD}" type="pres">
      <dgm:prSet presAssocID="{54735D38-7EF5-4349-9E35-0E00F0C4BA66}" presName="sibTrans" presStyleCnt="0"/>
      <dgm:spPr/>
    </dgm:pt>
    <dgm:pt modelId="{8309399A-DCDE-49D2-BDBD-5C22F003E5F1}" type="pres">
      <dgm:prSet presAssocID="{C3A09816-0F0E-4D13-8649-4DD13A3F6589}" presName="composite" presStyleCnt="0"/>
      <dgm:spPr/>
    </dgm:pt>
    <dgm:pt modelId="{356D619D-0DA4-4A95-879F-7346A43D9904}" type="pres">
      <dgm:prSet presAssocID="{C3A09816-0F0E-4D13-8649-4DD13A3F6589}" presName="rect1" presStyleLbl="trAlignAcc1" presStyleIdx="1" presStyleCnt="5">
        <dgm:presLayoutVars>
          <dgm:bulletEnabled val="1"/>
        </dgm:presLayoutVars>
      </dgm:prSet>
      <dgm:spPr/>
    </dgm:pt>
    <dgm:pt modelId="{0EEB0810-1F74-46D9-A0F6-0EA41953721A}" type="pres">
      <dgm:prSet presAssocID="{C3A09816-0F0E-4D13-8649-4DD13A3F6589}" presName="rect2" presStyleLbl="fgImgPlace1" presStyleIdx="1" presStyleCnt="5"/>
      <dgm:spPr/>
    </dgm:pt>
    <dgm:pt modelId="{F460D7C5-09E9-4760-9FA8-68ABFAE4C745}" type="pres">
      <dgm:prSet presAssocID="{EC82B739-CFDB-4C3D-8703-31EFE703FE89}" presName="sibTrans" presStyleCnt="0"/>
      <dgm:spPr/>
    </dgm:pt>
    <dgm:pt modelId="{C9E06C8C-5FE6-42DD-A36F-B6F881CFA5B6}" type="pres">
      <dgm:prSet presAssocID="{7F773CB0-6B1E-4106-9C6C-28D2B4E11437}" presName="composite" presStyleCnt="0"/>
      <dgm:spPr/>
    </dgm:pt>
    <dgm:pt modelId="{1F31BE4C-9835-4C76-8ACB-B0F99595D56E}" type="pres">
      <dgm:prSet presAssocID="{7F773CB0-6B1E-4106-9C6C-28D2B4E11437}" presName="rect1" presStyleLbl="trAlignAcc1" presStyleIdx="2" presStyleCnt="5">
        <dgm:presLayoutVars>
          <dgm:bulletEnabled val="1"/>
        </dgm:presLayoutVars>
      </dgm:prSet>
      <dgm:spPr/>
    </dgm:pt>
    <dgm:pt modelId="{4A18C081-5DC6-4DE5-87A4-E43F20B5F208}" type="pres">
      <dgm:prSet presAssocID="{7F773CB0-6B1E-4106-9C6C-28D2B4E11437}" presName="rect2" presStyleLbl="fgImgPlace1" presStyleIdx="2" presStyleCnt="5"/>
      <dgm:spPr/>
    </dgm:pt>
    <dgm:pt modelId="{DC3EF2ED-2397-4E7E-BB85-C04670AF926C}" type="pres">
      <dgm:prSet presAssocID="{5554D607-D80F-4028-B463-0221281BA786}" presName="sibTrans" presStyleCnt="0"/>
      <dgm:spPr/>
    </dgm:pt>
    <dgm:pt modelId="{12F71FC2-C506-41EB-8278-DEEF333D3C9B}" type="pres">
      <dgm:prSet presAssocID="{2968B100-D4CC-4015-8A08-F7A40939ECEE}" presName="composite" presStyleCnt="0"/>
      <dgm:spPr/>
    </dgm:pt>
    <dgm:pt modelId="{DB448AF8-9A88-450B-83C0-3BF0FF9873D4}" type="pres">
      <dgm:prSet presAssocID="{2968B100-D4CC-4015-8A08-F7A40939ECEE}" presName="rect1" presStyleLbl="trAlignAcc1" presStyleIdx="3" presStyleCnt="5">
        <dgm:presLayoutVars>
          <dgm:bulletEnabled val="1"/>
        </dgm:presLayoutVars>
      </dgm:prSet>
      <dgm:spPr/>
    </dgm:pt>
    <dgm:pt modelId="{B941F76B-0492-4F1F-9288-0A5E93123C0B}" type="pres">
      <dgm:prSet presAssocID="{2968B100-D4CC-4015-8A08-F7A40939ECEE}" presName="rect2" presStyleLbl="fgImgPlace1" presStyleIdx="3" presStyleCnt="5"/>
      <dgm:spPr/>
    </dgm:pt>
    <dgm:pt modelId="{918E25BE-C7EC-454B-9FC6-2AF20CCB8675}" type="pres">
      <dgm:prSet presAssocID="{EE8D3BF2-427C-4855-BA29-1281F0ADF0CC}" presName="sibTrans" presStyleCnt="0"/>
      <dgm:spPr/>
    </dgm:pt>
    <dgm:pt modelId="{618BBF0B-97B8-4A7B-9E39-6DA2580E6323}" type="pres">
      <dgm:prSet presAssocID="{7BCDFE48-2489-47CA-8653-EE3CDF301D8C}" presName="composite" presStyleCnt="0"/>
      <dgm:spPr/>
    </dgm:pt>
    <dgm:pt modelId="{5589EED3-46B5-4229-9B74-B47FD173862C}" type="pres">
      <dgm:prSet presAssocID="{7BCDFE48-2489-47CA-8653-EE3CDF301D8C}" presName="rect1" presStyleLbl="trAlignAcc1" presStyleIdx="4" presStyleCnt="5">
        <dgm:presLayoutVars>
          <dgm:bulletEnabled val="1"/>
        </dgm:presLayoutVars>
      </dgm:prSet>
      <dgm:spPr/>
    </dgm:pt>
    <dgm:pt modelId="{85BF2C4F-4DB2-4684-9343-354A54FB1DF3}" type="pres">
      <dgm:prSet presAssocID="{7BCDFE48-2489-47CA-8653-EE3CDF301D8C}" presName="rect2" presStyleLbl="fgImgPlace1" presStyleIdx="4" presStyleCnt="5"/>
      <dgm:spPr/>
    </dgm:pt>
  </dgm:ptLst>
  <dgm:cxnLst>
    <dgm:cxn modelId="{994E2300-2306-4F0C-8A2E-4C74E973A66A}" srcId="{F5E16D8B-88F0-4736-9DD4-EBB3B9D0C367}" destId="{C3A09816-0F0E-4D13-8649-4DD13A3F6589}" srcOrd="1" destOrd="0" parTransId="{18C0B67F-1915-4FAC-9360-7F1E8275215F}" sibTransId="{EC82B739-CFDB-4C3D-8703-31EFE703FE89}"/>
    <dgm:cxn modelId="{93FF2600-D3BF-43E6-987E-16E6855D3AA8}" srcId="{F5E16D8B-88F0-4736-9DD4-EBB3B9D0C367}" destId="{7BCDFE48-2489-47CA-8653-EE3CDF301D8C}" srcOrd="4" destOrd="0" parTransId="{4FE807D0-56C7-4BF0-85E6-2909004EC349}" sibTransId="{C42ABD8E-9663-463C-9BC3-7F5DB07969DD}"/>
    <dgm:cxn modelId="{971A6208-16E8-4087-A79B-1F1427D9C207}" type="presOf" srcId="{2968B100-D4CC-4015-8A08-F7A40939ECEE}" destId="{DB448AF8-9A88-450B-83C0-3BF0FF9873D4}" srcOrd="0" destOrd="0" presId="urn:microsoft.com/office/officeart/2008/layout/PictureStrips"/>
    <dgm:cxn modelId="{F692D75B-6D96-4B0A-8E6C-D5135E0F793D}" srcId="{F5E16D8B-88F0-4736-9DD4-EBB3B9D0C367}" destId="{DF771738-FBB5-4750-8FD0-7A3386237F0F}" srcOrd="0" destOrd="0" parTransId="{9D704B84-9862-499A-A6D5-1EEFE8700721}" sibTransId="{54735D38-7EF5-4349-9E35-0E00F0C4BA66}"/>
    <dgm:cxn modelId="{C5BE4F4F-72E7-4ED6-BBD8-C30CFF87DBD0}" type="presOf" srcId="{F5E16D8B-88F0-4736-9DD4-EBB3B9D0C367}" destId="{8FE34E68-FFBE-4595-B6D2-521BCD15B3A4}" srcOrd="0" destOrd="0" presId="urn:microsoft.com/office/officeart/2008/layout/PictureStrips"/>
    <dgm:cxn modelId="{B36BB357-1247-44C0-A4E8-EA728493CD61}" type="presOf" srcId="{7BCDFE48-2489-47CA-8653-EE3CDF301D8C}" destId="{5589EED3-46B5-4229-9B74-B47FD173862C}" srcOrd="0" destOrd="0" presId="urn:microsoft.com/office/officeart/2008/layout/PictureStrips"/>
    <dgm:cxn modelId="{D5D38558-70D3-44FB-B286-682FCACFFAAE}" type="presOf" srcId="{DF771738-FBB5-4750-8FD0-7A3386237F0F}" destId="{38CDDFAC-27BB-4D34-8C3F-C8A1AE61FBFE}" srcOrd="0" destOrd="0" presId="urn:microsoft.com/office/officeart/2008/layout/PictureStrips"/>
    <dgm:cxn modelId="{063F12D9-B854-4562-94A1-5C84FC30F12A}" srcId="{F5E16D8B-88F0-4736-9DD4-EBB3B9D0C367}" destId="{2968B100-D4CC-4015-8A08-F7A40939ECEE}" srcOrd="3" destOrd="0" parTransId="{D260E507-CE49-474F-893C-294E31EF3CC2}" sibTransId="{EE8D3BF2-427C-4855-BA29-1281F0ADF0CC}"/>
    <dgm:cxn modelId="{F5A8CEDF-A7CD-41F6-A248-BEF0D2C08E34}" srcId="{F5E16D8B-88F0-4736-9DD4-EBB3B9D0C367}" destId="{7F773CB0-6B1E-4106-9C6C-28D2B4E11437}" srcOrd="2" destOrd="0" parTransId="{DE42F54C-4D37-4553-B9C9-97C704D61155}" sibTransId="{5554D607-D80F-4028-B463-0221281BA786}"/>
    <dgm:cxn modelId="{775799E5-2FF1-4878-8560-4C1F05F95C3C}" type="presOf" srcId="{7F773CB0-6B1E-4106-9C6C-28D2B4E11437}" destId="{1F31BE4C-9835-4C76-8ACB-B0F99595D56E}" srcOrd="0" destOrd="0" presId="urn:microsoft.com/office/officeart/2008/layout/PictureStrips"/>
    <dgm:cxn modelId="{66F84FFD-D07A-4E70-8BD2-1E3229D11924}" type="presOf" srcId="{C3A09816-0F0E-4D13-8649-4DD13A3F6589}" destId="{356D619D-0DA4-4A95-879F-7346A43D9904}" srcOrd="0" destOrd="0" presId="urn:microsoft.com/office/officeart/2008/layout/PictureStrips"/>
    <dgm:cxn modelId="{DD568DFE-502C-44A2-9532-573A2FC85791}" type="presParOf" srcId="{8FE34E68-FFBE-4595-B6D2-521BCD15B3A4}" destId="{EC7F167A-CE43-4A9F-A428-83AE8386B67D}" srcOrd="0" destOrd="0" presId="urn:microsoft.com/office/officeart/2008/layout/PictureStrips"/>
    <dgm:cxn modelId="{441589F0-0BBC-4C4D-BE4D-11C04B2F9213}" type="presParOf" srcId="{EC7F167A-CE43-4A9F-A428-83AE8386B67D}" destId="{38CDDFAC-27BB-4D34-8C3F-C8A1AE61FBFE}" srcOrd="0" destOrd="0" presId="urn:microsoft.com/office/officeart/2008/layout/PictureStrips"/>
    <dgm:cxn modelId="{30DF9153-D5E2-4DCA-B4AC-01A26093EF0D}" type="presParOf" srcId="{EC7F167A-CE43-4A9F-A428-83AE8386B67D}" destId="{4D7CE6D7-22F0-4A4B-8AE0-89DC1A96B01F}" srcOrd="1" destOrd="0" presId="urn:microsoft.com/office/officeart/2008/layout/PictureStrips"/>
    <dgm:cxn modelId="{3B703190-5630-40ED-AAD5-91CA10B4151D}" type="presParOf" srcId="{8FE34E68-FFBE-4595-B6D2-521BCD15B3A4}" destId="{CAEB13B8-0A31-469D-A9E2-92200CE196FD}" srcOrd="1" destOrd="0" presId="urn:microsoft.com/office/officeart/2008/layout/PictureStrips"/>
    <dgm:cxn modelId="{CE53BA10-A6C9-4BF4-9F5F-3AEE75364E43}" type="presParOf" srcId="{8FE34E68-FFBE-4595-B6D2-521BCD15B3A4}" destId="{8309399A-DCDE-49D2-BDBD-5C22F003E5F1}" srcOrd="2" destOrd="0" presId="urn:microsoft.com/office/officeart/2008/layout/PictureStrips"/>
    <dgm:cxn modelId="{EA3AEE15-AC7E-4B0D-9E5B-BD3A50010758}" type="presParOf" srcId="{8309399A-DCDE-49D2-BDBD-5C22F003E5F1}" destId="{356D619D-0DA4-4A95-879F-7346A43D9904}" srcOrd="0" destOrd="0" presId="urn:microsoft.com/office/officeart/2008/layout/PictureStrips"/>
    <dgm:cxn modelId="{ED70AB9B-7FA7-4149-B5DA-4EA850FC6790}" type="presParOf" srcId="{8309399A-DCDE-49D2-BDBD-5C22F003E5F1}" destId="{0EEB0810-1F74-46D9-A0F6-0EA41953721A}" srcOrd="1" destOrd="0" presId="urn:microsoft.com/office/officeart/2008/layout/PictureStrips"/>
    <dgm:cxn modelId="{4FE63733-B54F-450C-BF0C-F4893B02B975}" type="presParOf" srcId="{8FE34E68-FFBE-4595-B6D2-521BCD15B3A4}" destId="{F460D7C5-09E9-4760-9FA8-68ABFAE4C745}" srcOrd="3" destOrd="0" presId="urn:microsoft.com/office/officeart/2008/layout/PictureStrips"/>
    <dgm:cxn modelId="{3E521F09-584A-4724-9A21-39B07178D1CF}" type="presParOf" srcId="{8FE34E68-FFBE-4595-B6D2-521BCD15B3A4}" destId="{C9E06C8C-5FE6-42DD-A36F-B6F881CFA5B6}" srcOrd="4" destOrd="0" presId="urn:microsoft.com/office/officeart/2008/layout/PictureStrips"/>
    <dgm:cxn modelId="{2204A217-4AD3-414A-8299-1EB70D65E5CD}" type="presParOf" srcId="{C9E06C8C-5FE6-42DD-A36F-B6F881CFA5B6}" destId="{1F31BE4C-9835-4C76-8ACB-B0F99595D56E}" srcOrd="0" destOrd="0" presId="urn:microsoft.com/office/officeart/2008/layout/PictureStrips"/>
    <dgm:cxn modelId="{3C833C01-CC47-486B-8939-68B1E7592863}" type="presParOf" srcId="{C9E06C8C-5FE6-42DD-A36F-B6F881CFA5B6}" destId="{4A18C081-5DC6-4DE5-87A4-E43F20B5F208}" srcOrd="1" destOrd="0" presId="urn:microsoft.com/office/officeart/2008/layout/PictureStrips"/>
    <dgm:cxn modelId="{E066510C-DF38-4B66-86D8-FB58D101B5B4}" type="presParOf" srcId="{8FE34E68-FFBE-4595-B6D2-521BCD15B3A4}" destId="{DC3EF2ED-2397-4E7E-BB85-C04670AF926C}" srcOrd="5" destOrd="0" presId="urn:microsoft.com/office/officeart/2008/layout/PictureStrips"/>
    <dgm:cxn modelId="{A7CA5AD4-437B-437E-8572-27BC6CD70A2B}" type="presParOf" srcId="{8FE34E68-FFBE-4595-B6D2-521BCD15B3A4}" destId="{12F71FC2-C506-41EB-8278-DEEF333D3C9B}" srcOrd="6" destOrd="0" presId="urn:microsoft.com/office/officeart/2008/layout/PictureStrips"/>
    <dgm:cxn modelId="{B2C15AD2-6257-4AF3-ACB0-B8EC8ECAF2B6}" type="presParOf" srcId="{12F71FC2-C506-41EB-8278-DEEF333D3C9B}" destId="{DB448AF8-9A88-450B-83C0-3BF0FF9873D4}" srcOrd="0" destOrd="0" presId="urn:microsoft.com/office/officeart/2008/layout/PictureStrips"/>
    <dgm:cxn modelId="{F3DC7E31-DBB0-4BA1-95CC-057DCE090EB6}" type="presParOf" srcId="{12F71FC2-C506-41EB-8278-DEEF333D3C9B}" destId="{B941F76B-0492-4F1F-9288-0A5E93123C0B}" srcOrd="1" destOrd="0" presId="urn:microsoft.com/office/officeart/2008/layout/PictureStrips"/>
    <dgm:cxn modelId="{D2CD9554-852C-4E63-A752-BF820741DAC5}" type="presParOf" srcId="{8FE34E68-FFBE-4595-B6D2-521BCD15B3A4}" destId="{918E25BE-C7EC-454B-9FC6-2AF20CCB8675}" srcOrd="7" destOrd="0" presId="urn:microsoft.com/office/officeart/2008/layout/PictureStrips"/>
    <dgm:cxn modelId="{098592C1-7AB9-4430-951B-DC9077E7F64A}" type="presParOf" srcId="{8FE34E68-FFBE-4595-B6D2-521BCD15B3A4}" destId="{618BBF0B-97B8-4A7B-9E39-6DA2580E6323}" srcOrd="8" destOrd="0" presId="urn:microsoft.com/office/officeart/2008/layout/PictureStrips"/>
    <dgm:cxn modelId="{AA71C98F-C340-47C7-B4CB-1257143D1EDE}" type="presParOf" srcId="{618BBF0B-97B8-4A7B-9E39-6DA2580E6323}" destId="{5589EED3-46B5-4229-9B74-B47FD173862C}" srcOrd="0" destOrd="0" presId="urn:microsoft.com/office/officeart/2008/layout/PictureStrips"/>
    <dgm:cxn modelId="{C121E653-371A-4285-80E1-93423A5A6FAE}" type="presParOf" srcId="{618BBF0B-97B8-4A7B-9E39-6DA2580E6323}" destId="{85BF2C4F-4DB2-4684-9343-354A54FB1DF3}" srcOrd="1" destOrd="0" presId="urn:microsoft.com/office/officeart/2008/layout/PictureStrip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5E16D8B-88F0-4736-9DD4-EBB3B9D0C367}"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DF771738-FBB5-4750-8FD0-7A3386237F0F}">
      <dgm:prSet phldrT="[Text]"/>
      <dgm:spPr>
        <a:solidFill>
          <a:schemeClr val="lt1">
            <a:hueOff val="0"/>
            <a:satOff val="0"/>
            <a:lumOff val="0"/>
          </a:schemeClr>
        </a:solidFill>
      </dgm:spPr>
      <dgm:t>
        <a:bodyPr/>
        <a:lstStyle/>
        <a:p>
          <a:r>
            <a:rPr lang="en-US" dirty="0"/>
            <a:t>Target Location</a:t>
          </a:r>
        </a:p>
      </dgm:t>
    </dgm:pt>
    <dgm:pt modelId="{9D704B84-9862-499A-A6D5-1EEFE8700721}" type="parTrans" cxnId="{F692D75B-6D96-4B0A-8E6C-D5135E0F793D}">
      <dgm:prSet/>
      <dgm:spPr/>
      <dgm:t>
        <a:bodyPr/>
        <a:lstStyle/>
        <a:p>
          <a:endParaRPr lang="en-US"/>
        </a:p>
      </dgm:t>
    </dgm:pt>
    <dgm:pt modelId="{54735D38-7EF5-4349-9E35-0E00F0C4BA66}" type="sibTrans" cxnId="{F692D75B-6D96-4B0A-8E6C-D5135E0F793D}">
      <dgm:prSet/>
      <dgm:spPr/>
      <dgm:t>
        <a:bodyPr/>
        <a:lstStyle/>
        <a:p>
          <a:endParaRPr lang="en-US"/>
        </a:p>
      </dgm:t>
    </dgm:pt>
    <dgm:pt modelId="{C3A09816-0F0E-4D13-8649-4DD13A3F6589}">
      <dgm:prSet phldrT="[Text]"/>
      <dgm:spPr>
        <a:solidFill>
          <a:schemeClr val="lt1">
            <a:hueOff val="0"/>
            <a:satOff val="0"/>
            <a:lumOff val="0"/>
          </a:schemeClr>
        </a:solidFill>
      </dgm:spPr>
      <dgm:t>
        <a:bodyPr/>
        <a:lstStyle/>
        <a:p>
          <a:r>
            <a:rPr lang="en-US" dirty="0"/>
            <a:t>Police</a:t>
          </a:r>
        </a:p>
      </dgm:t>
    </dgm:pt>
    <dgm:pt modelId="{18C0B67F-1915-4FAC-9360-7F1E8275215F}" type="parTrans" cxnId="{994E2300-2306-4F0C-8A2E-4C74E973A66A}">
      <dgm:prSet/>
      <dgm:spPr/>
      <dgm:t>
        <a:bodyPr/>
        <a:lstStyle/>
        <a:p>
          <a:endParaRPr lang="en-US"/>
        </a:p>
      </dgm:t>
    </dgm:pt>
    <dgm:pt modelId="{EC82B739-CFDB-4C3D-8703-31EFE703FE89}" type="sibTrans" cxnId="{994E2300-2306-4F0C-8A2E-4C74E973A66A}">
      <dgm:prSet/>
      <dgm:spPr/>
      <dgm:t>
        <a:bodyPr/>
        <a:lstStyle/>
        <a:p>
          <a:endParaRPr lang="en-US"/>
        </a:p>
      </dgm:t>
    </dgm:pt>
    <dgm:pt modelId="{7F773CB0-6B1E-4106-9C6C-28D2B4E11437}">
      <dgm:prSet phldrT="[Text]"/>
      <dgm:spPr>
        <a:solidFill>
          <a:schemeClr val="lt1">
            <a:hueOff val="0"/>
            <a:satOff val="0"/>
            <a:lumOff val="0"/>
          </a:schemeClr>
        </a:solidFill>
      </dgm:spPr>
      <dgm:t>
        <a:bodyPr/>
        <a:lstStyle/>
        <a:p>
          <a:r>
            <a:rPr lang="en-US" dirty="0"/>
            <a:t>Market</a:t>
          </a:r>
        </a:p>
      </dgm:t>
    </dgm:pt>
    <dgm:pt modelId="{DE42F54C-4D37-4553-B9C9-97C704D61155}" type="parTrans" cxnId="{F5A8CEDF-A7CD-41F6-A248-BEF0D2C08E34}">
      <dgm:prSet/>
      <dgm:spPr/>
      <dgm:t>
        <a:bodyPr/>
        <a:lstStyle/>
        <a:p>
          <a:endParaRPr lang="en-US"/>
        </a:p>
      </dgm:t>
    </dgm:pt>
    <dgm:pt modelId="{5554D607-D80F-4028-B463-0221281BA786}" type="sibTrans" cxnId="{F5A8CEDF-A7CD-41F6-A248-BEF0D2C08E34}">
      <dgm:prSet/>
      <dgm:spPr/>
      <dgm:t>
        <a:bodyPr/>
        <a:lstStyle/>
        <a:p>
          <a:endParaRPr lang="en-US"/>
        </a:p>
      </dgm:t>
    </dgm:pt>
    <dgm:pt modelId="{2968B100-D4CC-4015-8A08-F7A40939ECEE}">
      <dgm:prSet phldrT="[Text]"/>
      <dgm:spPr>
        <a:solidFill>
          <a:schemeClr val="lt1">
            <a:hueOff val="0"/>
            <a:satOff val="0"/>
            <a:lumOff val="0"/>
          </a:schemeClr>
        </a:solidFill>
      </dgm:spPr>
      <dgm:t>
        <a:bodyPr/>
        <a:lstStyle/>
        <a:p>
          <a:r>
            <a:rPr lang="en-US" dirty="0"/>
            <a:t>Restaurant</a:t>
          </a:r>
        </a:p>
      </dgm:t>
    </dgm:pt>
    <dgm:pt modelId="{D260E507-CE49-474F-893C-294E31EF3CC2}" type="parTrans" cxnId="{063F12D9-B854-4562-94A1-5C84FC30F12A}">
      <dgm:prSet/>
      <dgm:spPr/>
      <dgm:t>
        <a:bodyPr/>
        <a:lstStyle/>
        <a:p>
          <a:endParaRPr lang="en-US"/>
        </a:p>
      </dgm:t>
    </dgm:pt>
    <dgm:pt modelId="{EE8D3BF2-427C-4855-BA29-1281F0ADF0CC}" type="sibTrans" cxnId="{063F12D9-B854-4562-94A1-5C84FC30F12A}">
      <dgm:prSet/>
      <dgm:spPr/>
      <dgm:t>
        <a:bodyPr/>
        <a:lstStyle/>
        <a:p>
          <a:endParaRPr lang="en-US"/>
        </a:p>
      </dgm:t>
    </dgm:pt>
    <dgm:pt modelId="{7BCDFE48-2489-47CA-8653-EE3CDF301D8C}">
      <dgm:prSet phldrT="[Text]"/>
      <dgm:spPr>
        <a:solidFill>
          <a:schemeClr val="lt1">
            <a:hueOff val="0"/>
            <a:satOff val="0"/>
            <a:lumOff val="0"/>
          </a:schemeClr>
        </a:solidFill>
      </dgm:spPr>
      <dgm:t>
        <a:bodyPr/>
        <a:lstStyle/>
        <a:p>
          <a:r>
            <a:rPr lang="en-US" dirty="0"/>
            <a:t>Fast Food</a:t>
          </a:r>
        </a:p>
      </dgm:t>
    </dgm:pt>
    <dgm:pt modelId="{4FE807D0-56C7-4BF0-85E6-2909004EC349}" type="parTrans" cxnId="{93FF2600-D3BF-43E6-987E-16E6855D3AA8}">
      <dgm:prSet/>
      <dgm:spPr/>
      <dgm:t>
        <a:bodyPr/>
        <a:lstStyle/>
        <a:p>
          <a:endParaRPr lang="en-US"/>
        </a:p>
      </dgm:t>
    </dgm:pt>
    <dgm:pt modelId="{C42ABD8E-9663-463C-9BC3-7F5DB07969DD}" type="sibTrans" cxnId="{93FF2600-D3BF-43E6-987E-16E6855D3AA8}">
      <dgm:prSet/>
      <dgm:spPr/>
      <dgm:t>
        <a:bodyPr/>
        <a:lstStyle/>
        <a:p>
          <a:endParaRPr lang="en-US"/>
        </a:p>
      </dgm:t>
    </dgm:pt>
    <dgm:pt modelId="{8FE34E68-FFBE-4595-B6D2-521BCD15B3A4}" type="pres">
      <dgm:prSet presAssocID="{F5E16D8B-88F0-4736-9DD4-EBB3B9D0C367}" presName="Name0" presStyleCnt="0">
        <dgm:presLayoutVars>
          <dgm:dir/>
          <dgm:resizeHandles val="exact"/>
        </dgm:presLayoutVars>
      </dgm:prSet>
      <dgm:spPr/>
    </dgm:pt>
    <dgm:pt modelId="{EC7F167A-CE43-4A9F-A428-83AE8386B67D}" type="pres">
      <dgm:prSet presAssocID="{DF771738-FBB5-4750-8FD0-7A3386237F0F}" presName="composite" presStyleCnt="0"/>
      <dgm:spPr/>
    </dgm:pt>
    <dgm:pt modelId="{38CDDFAC-27BB-4D34-8C3F-C8A1AE61FBFE}" type="pres">
      <dgm:prSet presAssocID="{DF771738-FBB5-4750-8FD0-7A3386237F0F}" presName="rect1" presStyleLbl="trAlignAcc1" presStyleIdx="0" presStyleCnt="5">
        <dgm:presLayoutVars>
          <dgm:bulletEnabled val="1"/>
        </dgm:presLayoutVars>
      </dgm:prSet>
      <dgm:spPr/>
    </dgm:pt>
    <dgm:pt modelId="{4D7CE6D7-22F0-4A4B-8AE0-89DC1A96B01F}" type="pres">
      <dgm:prSet presAssocID="{DF771738-FBB5-4750-8FD0-7A3386237F0F}" presName="rect2" presStyleLbl="fgImgPlace1" presStyleIdx="0" presStyleCnt="5"/>
      <dgm:spPr/>
    </dgm:pt>
    <dgm:pt modelId="{CAEB13B8-0A31-469D-A9E2-92200CE196FD}" type="pres">
      <dgm:prSet presAssocID="{54735D38-7EF5-4349-9E35-0E00F0C4BA66}" presName="sibTrans" presStyleCnt="0"/>
      <dgm:spPr/>
    </dgm:pt>
    <dgm:pt modelId="{8309399A-DCDE-49D2-BDBD-5C22F003E5F1}" type="pres">
      <dgm:prSet presAssocID="{C3A09816-0F0E-4D13-8649-4DD13A3F6589}" presName="composite" presStyleCnt="0"/>
      <dgm:spPr/>
    </dgm:pt>
    <dgm:pt modelId="{356D619D-0DA4-4A95-879F-7346A43D9904}" type="pres">
      <dgm:prSet presAssocID="{C3A09816-0F0E-4D13-8649-4DD13A3F6589}" presName="rect1" presStyleLbl="trAlignAcc1" presStyleIdx="1" presStyleCnt="5">
        <dgm:presLayoutVars>
          <dgm:bulletEnabled val="1"/>
        </dgm:presLayoutVars>
      </dgm:prSet>
      <dgm:spPr/>
    </dgm:pt>
    <dgm:pt modelId="{0EEB0810-1F74-46D9-A0F6-0EA41953721A}" type="pres">
      <dgm:prSet presAssocID="{C3A09816-0F0E-4D13-8649-4DD13A3F6589}" presName="rect2" presStyleLbl="fgImgPlace1" presStyleIdx="1" presStyleCnt="5"/>
      <dgm:spPr/>
    </dgm:pt>
    <dgm:pt modelId="{F460D7C5-09E9-4760-9FA8-68ABFAE4C745}" type="pres">
      <dgm:prSet presAssocID="{EC82B739-CFDB-4C3D-8703-31EFE703FE89}" presName="sibTrans" presStyleCnt="0"/>
      <dgm:spPr/>
    </dgm:pt>
    <dgm:pt modelId="{C9E06C8C-5FE6-42DD-A36F-B6F881CFA5B6}" type="pres">
      <dgm:prSet presAssocID="{7F773CB0-6B1E-4106-9C6C-28D2B4E11437}" presName="composite" presStyleCnt="0"/>
      <dgm:spPr/>
    </dgm:pt>
    <dgm:pt modelId="{1F31BE4C-9835-4C76-8ACB-B0F99595D56E}" type="pres">
      <dgm:prSet presAssocID="{7F773CB0-6B1E-4106-9C6C-28D2B4E11437}" presName="rect1" presStyleLbl="trAlignAcc1" presStyleIdx="2" presStyleCnt="5">
        <dgm:presLayoutVars>
          <dgm:bulletEnabled val="1"/>
        </dgm:presLayoutVars>
      </dgm:prSet>
      <dgm:spPr/>
    </dgm:pt>
    <dgm:pt modelId="{4A18C081-5DC6-4DE5-87A4-E43F20B5F208}" type="pres">
      <dgm:prSet presAssocID="{7F773CB0-6B1E-4106-9C6C-28D2B4E11437}" presName="rect2" presStyleLbl="fgImgPlace1" presStyleIdx="2" presStyleCnt="5"/>
      <dgm:spPr/>
    </dgm:pt>
    <dgm:pt modelId="{DC3EF2ED-2397-4E7E-BB85-C04670AF926C}" type="pres">
      <dgm:prSet presAssocID="{5554D607-D80F-4028-B463-0221281BA786}" presName="sibTrans" presStyleCnt="0"/>
      <dgm:spPr/>
    </dgm:pt>
    <dgm:pt modelId="{12F71FC2-C506-41EB-8278-DEEF333D3C9B}" type="pres">
      <dgm:prSet presAssocID="{2968B100-D4CC-4015-8A08-F7A40939ECEE}" presName="composite" presStyleCnt="0"/>
      <dgm:spPr/>
    </dgm:pt>
    <dgm:pt modelId="{DB448AF8-9A88-450B-83C0-3BF0FF9873D4}" type="pres">
      <dgm:prSet presAssocID="{2968B100-D4CC-4015-8A08-F7A40939ECEE}" presName="rect1" presStyleLbl="trAlignAcc1" presStyleIdx="3" presStyleCnt="5">
        <dgm:presLayoutVars>
          <dgm:bulletEnabled val="1"/>
        </dgm:presLayoutVars>
      </dgm:prSet>
      <dgm:spPr/>
    </dgm:pt>
    <dgm:pt modelId="{B941F76B-0492-4F1F-9288-0A5E93123C0B}" type="pres">
      <dgm:prSet presAssocID="{2968B100-D4CC-4015-8A08-F7A40939ECEE}" presName="rect2" presStyleLbl="fgImgPlace1" presStyleIdx="3" presStyleCnt="5"/>
      <dgm:spPr/>
    </dgm:pt>
    <dgm:pt modelId="{918E25BE-C7EC-454B-9FC6-2AF20CCB8675}" type="pres">
      <dgm:prSet presAssocID="{EE8D3BF2-427C-4855-BA29-1281F0ADF0CC}" presName="sibTrans" presStyleCnt="0"/>
      <dgm:spPr/>
    </dgm:pt>
    <dgm:pt modelId="{618BBF0B-97B8-4A7B-9E39-6DA2580E6323}" type="pres">
      <dgm:prSet presAssocID="{7BCDFE48-2489-47CA-8653-EE3CDF301D8C}" presName="composite" presStyleCnt="0"/>
      <dgm:spPr/>
    </dgm:pt>
    <dgm:pt modelId="{5589EED3-46B5-4229-9B74-B47FD173862C}" type="pres">
      <dgm:prSet presAssocID="{7BCDFE48-2489-47CA-8653-EE3CDF301D8C}" presName="rect1" presStyleLbl="trAlignAcc1" presStyleIdx="4" presStyleCnt="5">
        <dgm:presLayoutVars>
          <dgm:bulletEnabled val="1"/>
        </dgm:presLayoutVars>
      </dgm:prSet>
      <dgm:spPr/>
    </dgm:pt>
    <dgm:pt modelId="{85BF2C4F-4DB2-4684-9343-354A54FB1DF3}" type="pres">
      <dgm:prSet presAssocID="{7BCDFE48-2489-47CA-8653-EE3CDF301D8C}" presName="rect2" presStyleLbl="fgImgPlace1" presStyleIdx="4" presStyleCnt="5"/>
      <dgm:spPr/>
    </dgm:pt>
  </dgm:ptLst>
  <dgm:cxnLst>
    <dgm:cxn modelId="{994E2300-2306-4F0C-8A2E-4C74E973A66A}" srcId="{F5E16D8B-88F0-4736-9DD4-EBB3B9D0C367}" destId="{C3A09816-0F0E-4D13-8649-4DD13A3F6589}" srcOrd="1" destOrd="0" parTransId="{18C0B67F-1915-4FAC-9360-7F1E8275215F}" sibTransId="{EC82B739-CFDB-4C3D-8703-31EFE703FE89}"/>
    <dgm:cxn modelId="{93FF2600-D3BF-43E6-987E-16E6855D3AA8}" srcId="{F5E16D8B-88F0-4736-9DD4-EBB3B9D0C367}" destId="{7BCDFE48-2489-47CA-8653-EE3CDF301D8C}" srcOrd="4" destOrd="0" parTransId="{4FE807D0-56C7-4BF0-85E6-2909004EC349}" sibTransId="{C42ABD8E-9663-463C-9BC3-7F5DB07969DD}"/>
    <dgm:cxn modelId="{971A6208-16E8-4087-A79B-1F1427D9C207}" type="presOf" srcId="{2968B100-D4CC-4015-8A08-F7A40939ECEE}" destId="{DB448AF8-9A88-450B-83C0-3BF0FF9873D4}" srcOrd="0" destOrd="0" presId="urn:microsoft.com/office/officeart/2008/layout/PictureStrips"/>
    <dgm:cxn modelId="{F692D75B-6D96-4B0A-8E6C-D5135E0F793D}" srcId="{F5E16D8B-88F0-4736-9DD4-EBB3B9D0C367}" destId="{DF771738-FBB5-4750-8FD0-7A3386237F0F}" srcOrd="0" destOrd="0" parTransId="{9D704B84-9862-499A-A6D5-1EEFE8700721}" sibTransId="{54735D38-7EF5-4349-9E35-0E00F0C4BA66}"/>
    <dgm:cxn modelId="{C5BE4F4F-72E7-4ED6-BBD8-C30CFF87DBD0}" type="presOf" srcId="{F5E16D8B-88F0-4736-9DD4-EBB3B9D0C367}" destId="{8FE34E68-FFBE-4595-B6D2-521BCD15B3A4}" srcOrd="0" destOrd="0" presId="urn:microsoft.com/office/officeart/2008/layout/PictureStrips"/>
    <dgm:cxn modelId="{B36BB357-1247-44C0-A4E8-EA728493CD61}" type="presOf" srcId="{7BCDFE48-2489-47CA-8653-EE3CDF301D8C}" destId="{5589EED3-46B5-4229-9B74-B47FD173862C}" srcOrd="0" destOrd="0" presId="urn:microsoft.com/office/officeart/2008/layout/PictureStrips"/>
    <dgm:cxn modelId="{D5D38558-70D3-44FB-B286-682FCACFFAAE}" type="presOf" srcId="{DF771738-FBB5-4750-8FD0-7A3386237F0F}" destId="{38CDDFAC-27BB-4D34-8C3F-C8A1AE61FBFE}" srcOrd="0" destOrd="0" presId="urn:microsoft.com/office/officeart/2008/layout/PictureStrips"/>
    <dgm:cxn modelId="{063F12D9-B854-4562-94A1-5C84FC30F12A}" srcId="{F5E16D8B-88F0-4736-9DD4-EBB3B9D0C367}" destId="{2968B100-D4CC-4015-8A08-F7A40939ECEE}" srcOrd="3" destOrd="0" parTransId="{D260E507-CE49-474F-893C-294E31EF3CC2}" sibTransId="{EE8D3BF2-427C-4855-BA29-1281F0ADF0CC}"/>
    <dgm:cxn modelId="{F5A8CEDF-A7CD-41F6-A248-BEF0D2C08E34}" srcId="{F5E16D8B-88F0-4736-9DD4-EBB3B9D0C367}" destId="{7F773CB0-6B1E-4106-9C6C-28D2B4E11437}" srcOrd="2" destOrd="0" parTransId="{DE42F54C-4D37-4553-B9C9-97C704D61155}" sibTransId="{5554D607-D80F-4028-B463-0221281BA786}"/>
    <dgm:cxn modelId="{775799E5-2FF1-4878-8560-4C1F05F95C3C}" type="presOf" srcId="{7F773CB0-6B1E-4106-9C6C-28D2B4E11437}" destId="{1F31BE4C-9835-4C76-8ACB-B0F99595D56E}" srcOrd="0" destOrd="0" presId="urn:microsoft.com/office/officeart/2008/layout/PictureStrips"/>
    <dgm:cxn modelId="{66F84FFD-D07A-4E70-8BD2-1E3229D11924}" type="presOf" srcId="{C3A09816-0F0E-4D13-8649-4DD13A3F6589}" destId="{356D619D-0DA4-4A95-879F-7346A43D9904}" srcOrd="0" destOrd="0" presId="urn:microsoft.com/office/officeart/2008/layout/PictureStrips"/>
    <dgm:cxn modelId="{DD568DFE-502C-44A2-9532-573A2FC85791}" type="presParOf" srcId="{8FE34E68-FFBE-4595-B6D2-521BCD15B3A4}" destId="{EC7F167A-CE43-4A9F-A428-83AE8386B67D}" srcOrd="0" destOrd="0" presId="urn:microsoft.com/office/officeart/2008/layout/PictureStrips"/>
    <dgm:cxn modelId="{441589F0-0BBC-4C4D-BE4D-11C04B2F9213}" type="presParOf" srcId="{EC7F167A-CE43-4A9F-A428-83AE8386B67D}" destId="{38CDDFAC-27BB-4D34-8C3F-C8A1AE61FBFE}" srcOrd="0" destOrd="0" presId="urn:microsoft.com/office/officeart/2008/layout/PictureStrips"/>
    <dgm:cxn modelId="{30DF9153-D5E2-4DCA-B4AC-01A26093EF0D}" type="presParOf" srcId="{EC7F167A-CE43-4A9F-A428-83AE8386B67D}" destId="{4D7CE6D7-22F0-4A4B-8AE0-89DC1A96B01F}" srcOrd="1" destOrd="0" presId="urn:microsoft.com/office/officeart/2008/layout/PictureStrips"/>
    <dgm:cxn modelId="{3B703190-5630-40ED-AAD5-91CA10B4151D}" type="presParOf" srcId="{8FE34E68-FFBE-4595-B6D2-521BCD15B3A4}" destId="{CAEB13B8-0A31-469D-A9E2-92200CE196FD}" srcOrd="1" destOrd="0" presId="urn:microsoft.com/office/officeart/2008/layout/PictureStrips"/>
    <dgm:cxn modelId="{CE53BA10-A6C9-4BF4-9F5F-3AEE75364E43}" type="presParOf" srcId="{8FE34E68-FFBE-4595-B6D2-521BCD15B3A4}" destId="{8309399A-DCDE-49D2-BDBD-5C22F003E5F1}" srcOrd="2" destOrd="0" presId="urn:microsoft.com/office/officeart/2008/layout/PictureStrips"/>
    <dgm:cxn modelId="{EA3AEE15-AC7E-4B0D-9E5B-BD3A50010758}" type="presParOf" srcId="{8309399A-DCDE-49D2-BDBD-5C22F003E5F1}" destId="{356D619D-0DA4-4A95-879F-7346A43D9904}" srcOrd="0" destOrd="0" presId="urn:microsoft.com/office/officeart/2008/layout/PictureStrips"/>
    <dgm:cxn modelId="{ED70AB9B-7FA7-4149-B5DA-4EA850FC6790}" type="presParOf" srcId="{8309399A-DCDE-49D2-BDBD-5C22F003E5F1}" destId="{0EEB0810-1F74-46D9-A0F6-0EA41953721A}" srcOrd="1" destOrd="0" presId="urn:microsoft.com/office/officeart/2008/layout/PictureStrips"/>
    <dgm:cxn modelId="{4FE63733-B54F-450C-BF0C-F4893B02B975}" type="presParOf" srcId="{8FE34E68-FFBE-4595-B6D2-521BCD15B3A4}" destId="{F460D7C5-09E9-4760-9FA8-68ABFAE4C745}" srcOrd="3" destOrd="0" presId="urn:microsoft.com/office/officeart/2008/layout/PictureStrips"/>
    <dgm:cxn modelId="{3E521F09-584A-4724-9A21-39B07178D1CF}" type="presParOf" srcId="{8FE34E68-FFBE-4595-B6D2-521BCD15B3A4}" destId="{C9E06C8C-5FE6-42DD-A36F-B6F881CFA5B6}" srcOrd="4" destOrd="0" presId="urn:microsoft.com/office/officeart/2008/layout/PictureStrips"/>
    <dgm:cxn modelId="{2204A217-4AD3-414A-8299-1EB70D65E5CD}" type="presParOf" srcId="{C9E06C8C-5FE6-42DD-A36F-B6F881CFA5B6}" destId="{1F31BE4C-9835-4C76-8ACB-B0F99595D56E}" srcOrd="0" destOrd="0" presId="urn:microsoft.com/office/officeart/2008/layout/PictureStrips"/>
    <dgm:cxn modelId="{3C833C01-CC47-486B-8939-68B1E7592863}" type="presParOf" srcId="{C9E06C8C-5FE6-42DD-A36F-B6F881CFA5B6}" destId="{4A18C081-5DC6-4DE5-87A4-E43F20B5F208}" srcOrd="1" destOrd="0" presId="urn:microsoft.com/office/officeart/2008/layout/PictureStrips"/>
    <dgm:cxn modelId="{E066510C-DF38-4B66-86D8-FB58D101B5B4}" type="presParOf" srcId="{8FE34E68-FFBE-4595-B6D2-521BCD15B3A4}" destId="{DC3EF2ED-2397-4E7E-BB85-C04670AF926C}" srcOrd="5" destOrd="0" presId="urn:microsoft.com/office/officeart/2008/layout/PictureStrips"/>
    <dgm:cxn modelId="{A7CA5AD4-437B-437E-8572-27BC6CD70A2B}" type="presParOf" srcId="{8FE34E68-FFBE-4595-B6D2-521BCD15B3A4}" destId="{12F71FC2-C506-41EB-8278-DEEF333D3C9B}" srcOrd="6" destOrd="0" presId="urn:microsoft.com/office/officeart/2008/layout/PictureStrips"/>
    <dgm:cxn modelId="{B2C15AD2-6257-4AF3-ACB0-B8EC8ECAF2B6}" type="presParOf" srcId="{12F71FC2-C506-41EB-8278-DEEF333D3C9B}" destId="{DB448AF8-9A88-450B-83C0-3BF0FF9873D4}" srcOrd="0" destOrd="0" presId="urn:microsoft.com/office/officeart/2008/layout/PictureStrips"/>
    <dgm:cxn modelId="{F3DC7E31-DBB0-4BA1-95CC-057DCE090EB6}" type="presParOf" srcId="{12F71FC2-C506-41EB-8278-DEEF333D3C9B}" destId="{B941F76B-0492-4F1F-9288-0A5E93123C0B}" srcOrd="1" destOrd="0" presId="urn:microsoft.com/office/officeart/2008/layout/PictureStrips"/>
    <dgm:cxn modelId="{D2CD9554-852C-4E63-A752-BF820741DAC5}" type="presParOf" srcId="{8FE34E68-FFBE-4595-B6D2-521BCD15B3A4}" destId="{918E25BE-C7EC-454B-9FC6-2AF20CCB8675}" srcOrd="7" destOrd="0" presId="urn:microsoft.com/office/officeart/2008/layout/PictureStrips"/>
    <dgm:cxn modelId="{098592C1-7AB9-4430-951B-DC9077E7F64A}" type="presParOf" srcId="{8FE34E68-FFBE-4595-B6D2-521BCD15B3A4}" destId="{618BBF0B-97B8-4A7B-9E39-6DA2580E6323}" srcOrd="8" destOrd="0" presId="urn:microsoft.com/office/officeart/2008/layout/PictureStrips"/>
    <dgm:cxn modelId="{AA71C98F-C340-47C7-B4CB-1257143D1EDE}" type="presParOf" srcId="{618BBF0B-97B8-4A7B-9E39-6DA2580E6323}" destId="{5589EED3-46B5-4229-9B74-B47FD173862C}" srcOrd="0" destOrd="0" presId="urn:microsoft.com/office/officeart/2008/layout/PictureStrips"/>
    <dgm:cxn modelId="{C121E653-371A-4285-80E1-93423A5A6FAE}" type="presParOf" srcId="{618BBF0B-97B8-4A7B-9E39-6DA2580E6323}" destId="{85BF2C4F-4DB2-4684-9343-354A54FB1DF3}" srcOrd="1" destOrd="0" presId="urn:microsoft.com/office/officeart/2008/layout/PictureStrip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5E16D8B-88F0-4736-9DD4-EBB3B9D0C367}"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DF771738-FBB5-4750-8FD0-7A3386237F0F}">
      <dgm:prSet phldrT="[Text]"/>
      <dgm:spPr>
        <a:solidFill>
          <a:schemeClr val="lt1">
            <a:hueOff val="0"/>
            <a:satOff val="0"/>
            <a:lumOff val="0"/>
          </a:schemeClr>
        </a:solidFill>
      </dgm:spPr>
      <dgm:t>
        <a:bodyPr/>
        <a:lstStyle/>
        <a:p>
          <a:r>
            <a:rPr lang="en-US" dirty="0"/>
            <a:t>Target Location</a:t>
          </a:r>
        </a:p>
      </dgm:t>
    </dgm:pt>
    <dgm:pt modelId="{9D704B84-9862-499A-A6D5-1EEFE8700721}" type="parTrans" cxnId="{F692D75B-6D96-4B0A-8E6C-D5135E0F793D}">
      <dgm:prSet/>
      <dgm:spPr/>
      <dgm:t>
        <a:bodyPr/>
        <a:lstStyle/>
        <a:p>
          <a:endParaRPr lang="en-US"/>
        </a:p>
      </dgm:t>
    </dgm:pt>
    <dgm:pt modelId="{54735D38-7EF5-4349-9E35-0E00F0C4BA66}" type="sibTrans" cxnId="{F692D75B-6D96-4B0A-8E6C-D5135E0F793D}">
      <dgm:prSet/>
      <dgm:spPr/>
      <dgm:t>
        <a:bodyPr/>
        <a:lstStyle/>
        <a:p>
          <a:endParaRPr lang="en-US"/>
        </a:p>
      </dgm:t>
    </dgm:pt>
    <dgm:pt modelId="{C3A09816-0F0E-4D13-8649-4DD13A3F6589}">
      <dgm:prSet phldrT="[Text]"/>
      <dgm:spPr>
        <a:solidFill>
          <a:schemeClr val="lt1">
            <a:hueOff val="0"/>
            <a:satOff val="0"/>
            <a:lumOff val="0"/>
          </a:schemeClr>
        </a:solidFill>
      </dgm:spPr>
      <dgm:t>
        <a:bodyPr/>
        <a:lstStyle/>
        <a:p>
          <a:r>
            <a:rPr lang="en-US" dirty="0"/>
            <a:t>Police</a:t>
          </a:r>
        </a:p>
      </dgm:t>
    </dgm:pt>
    <dgm:pt modelId="{18C0B67F-1915-4FAC-9360-7F1E8275215F}" type="parTrans" cxnId="{994E2300-2306-4F0C-8A2E-4C74E973A66A}">
      <dgm:prSet/>
      <dgm:spPr/>
      <dgm:t>
        <a:bodyPr/>
        <a:lstStyle/>
        <a:p>
          <a:endParaRPr lang="en-US"/>
        </a:p>
      </dgm:t>
    </dgm:pt>
    <dgm:pt modelId="{EC82B739-CFDB-4C3D-8703-31EFE703FE89}" type="sibTrans" cxnId="{994E2300-2306-4F0C-8A2E-4C74E973A66A}">
      <dgm:prSet/>
      <dgm:spPr/>
      <dgm:t>
        <a:bodyPr/>
        <a:lstStyle/>
        <a:p>
          <a:endParaRPr lang="en-US"/>
        </a:p>
      </dgm:t>
    </dgm:pt>
    <dgm:pt modelId="{7F773CB0-6B1E-4106-9C6C-28D2B4E11437}">
      <dgm:prSet phldrT="[Text]"/>
      <dgm:spPr>
        <a:solidFill>
          <a:schemeClr val="lt1">
            <a:hueOff val="0"/>
            <a:satOff val="0"/>
            <a:lumOff val="0"/>
          </a:schemeClr>
        </a:solidFill>
      </dgm:spPr>
      <dgm:t>
        <a:bodyPr/>
        <a:lstStyle/>
        <a:p>
          <a:r>
            <a:rPr lang="en-US" dirty="0"/>
            <a:t>Market</a:t>
          </a:r>
        </a:p>
      </dgm:t>
    </dgm:pt>
    <dgm:pt modelId="{DE42F54C-4D37-4553-B9C9-97C704D61155}" type="parTrans" cxnId="{F5A8CEDF-A7CD-41F6-A248-BEF0D2C08E34}">
      <dgm:prSet/>
      <dgm:spPr/>
      <dgm:t>
        <a:bodyPr/>
        <a:lstStyle/>
        <a:p>
          <a:endParaRPr lang="en-US"/>
        </a:p>
      </dgm:t>
    </dgm:pt>
    <dgm:pt modelId="{5554D607-D80F-4028-B463-0221281BA786}" type="sibTrans" cxnId="{F5A8CEDF-A7CD-41F6-A248-BEF0D2C08E34}">
      <dgm:prSet/>
      <dgm:spPr/>
      <dgm:t>
        <a:bodyPr/>
        <a:lstStyle/>
        <a:p>
          <a:endParaRPr lang="en-US"/>
        </a:p>
      </dgm:t>
    </dgm:pt>
    <dgm:pt modelId="{2968B100-D4CC-4015-8A08-F7A40939ECEE}">
      <dgm:prSet phldrT="[Text]"/>
      <dgm:spPr>
        <a:solidFill>
          <a:schemeClr val="lt1">
            <a:hueOff val="0"/>
            <a:satOff val="0"/>
            <a:lumOff val="0"/>
          </a:schemeClr>
        </a:solidFill>
      </dgm:spPr>
      <dgm:t>
        <a:bodyPr/>
        <a:lstStyle/>
        <a:p>
          <a:r>
            <a:rPr lang="en-US" dirty="0"/>
            <a:t>Restaurant</a:t>
          </a:r>
        </a:p>
      </dgm:t>
    </dgm:pt>
    <dgm:pt modelId="{D260E507-CE49-474F-893C-294E31EF3CC2}" type="parTrans" cxnId="{063F12D9-B854-4562-94A1-5C84FC30F12A}">
      <dgm:prSet/>
      <dgm:spPr/>
      <dgm:t>
        <a:bodyPr/>
        <a:lstStyle/>
        <a:p>
          <a:endParaRPr lang="en-US"/>
        </a:p>
      </dgm:t>
    </dgm:pt>
    <dgm:pt modelId="{EE8D3BF2-427C-4855-BA29-1281F0ADF0CC}" type="sibTrans" cxnId="{063F12D9-B854-4562-94A1-5C84FC30F12A}">
      <dgm:prSet/>
      <dgm:spPr/>
      <dgm:t>
        <a:bodyPr/>
        <a:lstStyle/>
        <a:p>
          <a:endParaRPr lang="en-US"/>
        </a:p>
      </dgm:t>
    </dgm:pt>
    <dgm:pt modelId="{7BCDFE48-2489-47CA-8653-EE3CDF301D8C}">
      <dgm:prSet phldrT="[Text]"/>
      <dgm:spPr>
        <a:solidFill>
          <a:schemeClr val="lt1">
            <a:hueOff val="0"/>
            <a:satOff val="0"/>
            <a:lumOff val="0"/>
          </a:schemeClr>
        </a:solidFill>
      </dgm:spPr>
      <dgm:t>
        <a:bodyPr/>
        <a:lstStyle/>
        <a:p>
          <a:r>
            <a:rPr lang="en-US" dirty="0"/>
            <a:t>Fast Food</a:t>
          </a:r>
        </a:p>
      </dgm:t>
    </dgm:pt>
    <dgm:pt modelId="{4FE807D0-56C7-4BF0-85E6-2909004EC349}" type="parTrans" cxnId="{93FF2600-D3BF-43E6-987E-16E6855D3AA8}">
      <dgm:prSet/>
      <dgm:spPr/>
      <dgm:t>
        <a:bodyPr/>
        <a:lstStyle/>
        <a:p>
          <a:endParaRPr lang="en-US"/>
        </a:p>
      </dgm:t>
    </dgm:pt>
    <dgm:pt modelId="{C42ABD8E-9663-463C-9BC3-7F5DB07969DD}" type="sibTrans" cxnId="{93FF2600-D3BF-43E6-987E-16E6855D3AA8}">
      <dgm:prSet/>
      <dgm:spPr/>
      <dgm:t>
        <a:bodyPr/>
        <a:lstStyle/>
        <a:p>
          <a:endParaRPr lang="en-US"/>
        </a:p>
      </dgm:t>
    </dgm:pt>
    <dgm:pt modelId="{8FE34E68-FFBE-4595-B6D2-521BCD15B3A4}" type="pres">
      <dgm:prSet presAssocID="{F5E16D8B-88F0-4736-9DD4-EBB3B9D0C367}" presName="Name0" presStyleCnt="0">
        <dgm:presLayoutVars>
          <dgm:dir/>
          <dgm:resizeHandles val="exact"/>
        </dgm:presLayoutVars>
      </dgm:prSet>
      <dgm:spPr/>
    </dgm:pt>
    <dgm:pt modelId="{EC7F167A-CE43-4A9F-A428-83AE8386B67D}" type="pres">
      <dgm:prSet presAssocID="{DF771738-FBB5-4750-8FD0-7A3386237F0F}" presName="composite" presStyleCnt="0"/>
      <dgm:spPr/>
    </dgm:pt>
    <dgm:pt modelId="{38CDDFAC-27BB-4D34-8C3F-C8A1AE61FBFE}" type="pres">
      <dgm:prSet presAssocID="{DF771738-FBB5-4750-8FD0-7A3386237F0F}" presName="rect1" presStyleLbl="trAlignAcc1" presStyleIdx="0" presStyleCnt="5">
        <dgm:presLayoutVars>
          <dgm:bulletEnabled val="1"/>
        </dgm:presLayoutVars>
      </dgm:prSet>
      <dgm:spPr/>
    </dgm:pt>
    <dgm:pt modelId="{4D7CE6D7-22F0-4A4B-8AE0-89DC1A96B01F}" type="pres">
      <dgm:prSet presAssocID="{DF771738-FBB5-4750-8FD0-7A3386237F0F}" presName="rect2" presStyleLbl="fgImgPlace1" presStyleIdx="0" presStyleCnt="5"/>
      <dgm:spPr/>
    </dgm:pt>
    <dgm:pt modelId="{CAEB13B8-0A31-469D-A9E2-92200CE196FD}" type="pres">
      <dgm:prSet presAssocID="{54735D38-7EF5-4349-9E35-0E00F0C4BA66}" presName="sibTrans" presStyleCnt="0"/>
      <dgm:spPr/>
    </dgm:pt>
    <dgm:pt modelId="{8309399A-DCDE-49D2-BDBD-5C22F003E5F1}" type="pres">
      <dgm:prSet presAssocID="{C3A09816-0F0E-4D13-8649-4DD13A3F6589}" presName="composite" presStyleCnt="0"/>
      <dgm:spPr/>
    </dgm:pt>
    <dgm:pt modelId="{356D619D-0DA4-4A95-879F-7346A43D9904}" type="pres">
      <dgm:prSet presAssocID="{C3A09816-0F0E-4D13-8649-4DD13A3F6589}" presName="rect1" presStyleLbl="trAlignAcc1" presStyleIdx="1" presStyleCnt="5">
        <dgm:presLayoutVars>
          <dgm:bulletEnabled val="1"/>
        </dgm:presLayoutVars>
      </dgm:prSet>
      <dgm:spPr/>
    </dgm:pt>
    <dgm:pt modelId="{0EEB0810-1F74-46D9-A0F6-0EA41953721A}" type="pres">
      <dgm:prSet presAssocID="{C3A09816-0F0E-4D13-8649-4DD13A3F6589}" presName="rect2" presStyleLbl="fgImgPlace1" presStyleIdx="1" presStyleCnt="5"/>
      <dgm:spPr/>
    </dgm:pt>
    <dgm:pt modelId="{F460D7C5-09E9-4760-9FA8-68ABFAE4C745}" type="pres">
      <dgm:prSet presAssocID="{EC82B739-CFDB-4C3D-8703-31EFE703FE89}" presName="sibTrans" presStyleCnt="0"/>
      <dgm:spPr/>
    </dgm:pt>
    <dgm:pt modelId="{C9E06C8C-5FE6-42DD-A36F-B6F881CFA5B6}" type="pres">
      <dgm:prSet presAssocID="{7F773CB0-6B1E-4106-9C6C-28D2B4E11437}" presName="composite" presStyleCnt="0"/>
      <dgm:spPr/>
    </dgm:pt>
    <dgm:pt modelId="{1F31BE4C-9835-4C76-8ACB-B0F99595D56E}" type="pres">
      <dgm:prSet presAssocID="{7F773CB0-6B1E-4106-9C6C-28D2B4E11437}" presName="rect1" presStyleLbl="trAlignAcc1" presStyleIdx="2" presStyleCnt="5">
        <dgm:presLayoutVars>
          <dgm:bulletEnabled val="1"/>
        </dgm:presLayoutVars>
      </dgm:prSet>
      <dgm:spPr/>
    </dgm:pt>
    <dgm:pt modelId="{4A18C081-5DC6-4DE5-87A4-E43F20B5F208}" type="pres">
      <dgm:prSet presAssocID="{7F773CB0-6B1E-4106-9C6C-28D2B4E11437}" presName="rect2" presStyleLbl="fgImgPlace1" presStyleIdx="2" presStyleCnt="5"/>
      <dgm:spPr/>
    </dgm:pt>
    <dgm:pt modelId="{DC3EF2ED-2397-4E7E-BB85-C04670AF926C}" type="pres">
      <dgm:prSet presAssocID="{5554D607-D80F-4028-B463-0221281BA786}" presName="sibTrans" presStyleCnt="0"/>
      <dgm:spPr/>
    </dgm:pt>
    <dgm:pt modelId="{12F71FC2-C506-41EB-8278-DEEF333D3C9B}" type="pres">
      <dgm:prSet presAssocID="{2968B100-D4CC-4015-8A08-F7A40939ECEE}" presName="composite" presStyleCnt="0"/>
      <dgm:spPr/>
    </dgm:pt>
    <dgm:pt modelId="{DB448AF8-9A88-450B-83C0-3BF0FF9873D4}" type="pres">
      <dgm:prSet presAssocID="{2968B100-D4CC-4015-8A08-F7A40939ECEE}" presName="rect1" presStyleLbl="trAlignAcc1" presStyleIdx="3" presStyleCnt="5">
        <dgm:presLayoutVars>
          <dgm:bulletEnabled val="1"/>
        </dgm:presLayoutVars>
      </dgm:prSet>
      <dgm:spPr/>
    </dgm:pt>
    <dgm:pt modelId="{B941F76B-0492-4F1F-9288-0A5E93123C0B}" type="pres">
      <dgm:prSet presAssocID="{2968B100-D4CC-4015-8A08-F7A40939ECEE}" presName="rect2" presStyleLbl="fgImgPlace1" presStyleIdx="3" presStyleCnt="5"/>
      <dgm:spPr/>
    </dgm:pt>
    <dgm:pt modelId="{918E25BE-C7EC-454B-9FC6-2AF20CCB8675}" type="pres">
      <dgm:prSet presAssocID="{EE8D3BF2-427C-4855-BA29-1281F0ADF0CC}" presName="sibTrans" presStyleCnt="0"/>
      <dgm:spPr/>
    </dgm:pt>
    <dgm:pt modelId="{618BBF0B-97B8-4A7B-9E39-6DA2580E6323}" type="pres">
      <dgm:prSet presAssocID="{7BCDFE48-2489-47CA-8653-EE3CDF301D8C}" presName="composite" presStyleCnt="0"/>
      <dgm:spPr/>
    </dgm:pt>
    <dgm:pt modelId="{5589EED3-46B5-4229-9B74-B47FD173862C}" type="pres">
      <dgm:prSet presAssocID="{7BCDFE48-2489-47CA-8653-EE3CDF301D8C}" presName="rect1" presStyleLbl="trAlignAcc1" presStyleIdx="4" presStyleCnt="5">
        <dgm:presLayoutVars>
          <dgm:bulletEnabled val="1"/>
        </dgm:presLayoutVars>
      </dgm:prSet>
      <dgm:spPr/>
    </dgm:pt>
    <dgm:pt modelId="{85BF2C4F-4DB2-4684-9343-354A54FB1DF3}" type="pres">
      <dgm:prSet presAssocID="{7BCDFE48-2489-47CA-8653-EE3CDF301D8C}" presName="rect2" presStyleLbl="fgImgPlace1" presStyleIdx="4" presStyleCnt="5"/>
      <dgm:spPr/>
    </dgm:pt>
  </dgm:ptLst>
  <dgm:cxnLst>
    <dgm:cxn modelId="{994E2300-2306-4F0C-8A2E-4C74E973A66A}" srcId="{F5E16D8B-88F0-4736-9DD4-EBB3B9D0C367}" destId="{C3A09816-0F0E-4D13-8649-4DD13A3F6589}" srcOrd="1" destOrd="0" parTransId="{18C0B67F-1915-4FAC-9360-7F1E8275215F}" sibTransId="{EC82B739-CFDB-4C3D-8703-31EFE703FE89}"/>
    <dgm:cxn modelId="{93FF2600-D3BF-43E6-987E-16E6855D3AA8}" srcId="{F5E16D8B-88F0-4736-9DD4-EBB3B9D0C367}" destId="{7BCDFE48-2489-47CA-8653-EE3CDF301D8C}" srcOrd="4" destOrd="0" parTransId="{4FE807D0-56C7-4BF0-85E6-2909004EC349}" sibTransId="{C42ABD8E-9663-463C-9BC3-7F5DB07969DD}"/>
    <dgm:cxn modelId="{971A6208-16E8-4087-A79B-1F1427D9C207}" type="presOf" srcId="{2968B100-D4CC-4015-8A08-F7A40939ECEE}" destId="{DB448AF8-9A88-450B-83C0-3BF0FF9873D4}" srcOrd="0" destOrd="0" presId="urn:microsoft.com/office/officeart/2008/layout/PictureStrips"/>
    <dgm:cxn modelId="{F692D75B-6D96-4B0A-8E6C-D5135E0F793D}" srcId="{F5E16D8B-88F0-4736-9DD4-EBB3B9D0C367}" destId="{DF771738-FBB5-4750-8FD0-7A3386237F0F}" srcOrd="0" destOrd="0" parTransId="{9D704B84-9862-499A-A6D5-1EEFE8700721}" sibTransId="{54735D38-7EF5-4349-9E35-0E00F0C4BA66}"/>
    <dgm:cxn modelId="{C5BE4F4F-72E7-4ED6-BBD8-C30CFF87DBD0}" type="presOf" srcId="{F5E16D8B-88F0-4736-9DD4-EBB3B9D0C367}" destId="{8FE34E68-FFBE-4595-B6D2-521BCD15B3A4}" srcOrd="0" destOrd="0" presId="urn:microsoft.com/office/officeart/2008/layout/PictureStrips"/>
    <dgm:cxn modelId="{B36BB357-1247-44C0-A4E8-EA728493CD61}" type="presOf" srcId="{7BCDFE48-2489-47CA-8653-EE3CDF301D8C}" destId="{5589EED3-46B5-4229-9B74-B47FD173862C}" srcOrd="0" destOrd="0" presId="urn:microsoft.com/office/officeart/2008/layout/PictureStrips"/>
    <dgm:cxn modelId="{D5D38558-70D3-44FB-B286-682FCACFFAAE}" type="presOf" srcId="{DF771738-FBB5-4750-8FD0-7A3386237F0F}" destId="{38CDDFAC-27BB-4D34-8C3F-C8A1AE61FBFE}" srcOrd="0" destOrd="0" presId="urn:microsoft.com/office/officeart/2008/layout/PictureStrips"/>
    <dgm:cxn modelId="{063F12D9-B854-4562-94A1-5C84FC30F12A}" srcId="{F5E16D8B-88F0-4736-9DD4-EBB3B9D0C367}" destId="{2968B100-D4CC-4015-8A08-F7A40939ECEE}" srcOrd="3" destOrd="0" parTransId="{D260E507-CE49-474F-893C-294E31EF3CC2}" sibTransId="{EE8D3BF2-427C-4855-BA29-1281F0ADF0CC}"/>
    <dgm:cxn modelId="{F5A8CEDF-A7CD-41F6-A248-BEF0D2C08E34}" srcId="{F5E16D8B-88F0-4736-9DD4-EBB3B9D0C367}" destId="{7F773CB0-6B1E-4106-9C6C-28D2B4E11437}" srcOrd="2" destOrd="0" parTransId="{DE42F54C-4D37-4553-B9C9-97C704D61155}" sibTransId="{5554D607-D80F-4028-B463-0221281BA786}"/>
    <dgm:cxn modelId="{775799E5-2FF1-4878-8560-4C1F05F95C3C}" type="presOf" srcId="{7F773CB0-6B1E-4106-9C6C-28D2B4E11437}" destId="{1F31BE4C-9835-4C76-8ACB-B0F99595D56E}" srcOrd="0" destOrd="0" presId="urn:microsoft.com/office/officeart/2008/layout/PictureStrips"/>
    <dgm:cxn modelId="{66F84FFD-D07A-4E70-8BD2-1E3229D11924}" type="presOf" srcId="{C3A09816-0F0E-4D13-8649-4DD13A3F6589}" destId="{356D619D-0DA4-4A95-879F-7346A43D9904}" srcOrd="0" destOrd="0" presId="urn:microsoft.com/office/officeart/2008/layout/PictureStrips"/>
    <dgm:cxn modelId="{DD568DFE-502C-44A2-9532-573A2FC85791}" type="presParOf" srcId="{8FE34E68-FFBE-4595-B6D2-521BCD15B3A4}" destId="{EC7F167A-CE43-4A9F-A428-83AE8386B67D}" srcOrd="0" destOrd="0" presId="urn:microsoft.com/office/officeart/2008/layout/PictureStrips"/>
    <dgm:cxn modelId="{441589F0-0BBC-4C4D-BE4D-11C04B2F9213}" type="presParOf" srcId="{EC7F167A-CE43-4A9F-A428-83AE8386B67D}" destId="{38CDDFAC-27BB-4D34-8C3F-C8A1AE61FBFE}" srcOrd="0" destOrd="0" presId="urn:microsoft.com/office/officeart/2008/layout/PictureStrips"/>
    <dgm:cxn modelId="{30DF9153-D5E2-4DCA-B4AC-01A26093EF0D}" type="presParOf" srcId="{EC7F167A-CE43-4A9F-A428-83AE8386B67D}" destId="{4D7CE6D7-22F0-4A4B-8AE0-89DC1A96B01F}" srcOrd="1" destOrd="0" presId="urn:microsoft.com/office/officeart/2008/layout/PictureStrips"/>
    <dgm:cxn modelId="{3B703190-5630-40ED-AAD5-91CA10B4151D}" type="presParOf" srcId="{8FE34E68-FFBE-4595-B6D2-521BCD15B3A4}" destId="{CAEB13B8-0A31-469D-A9E2-92200CE196FD}" srcOrd="1" destOrd="0" presId="urn:microsoft.com/office/officeart/2008/layout/PictureStrips"/>
    <dgm:cxn modelId="{CE53BA10-A6C9-4BF4-9F5F-3AEE75364E43}" type="presParOf" srcId="{8FE34E68-FFBE-4595-B6D2-521BCD15B3A4}" destId="{8309399A-DCDE-49D2-BDBD-5C22F003E5F1}" srcOrd="2" destOrd="0" presId="urn:microsoft.com/office/officeart/2008/layout/PictureStrips"/>
    <dgm:cxn modelId="{EA3AEE15-AC7E-4B0D-9E5B-BD3A50010758}" type="presParOf" srcId="{8309399A-DCDE-49D2-BDBD-5C22F003E5F1}" destId="{356D619D-0DA4-4A95-879F-7346A43D9904}" srcOrd="0" destOrd="0" presId="urn:microsoft.com/office/officeart/2008/layout/PictureStrips"/>
    <dgm:cxn modelId="{ED70AB9B-7FA7-4149-B5DA-4EA850FC6790}" type="presParOf" srcId="{8309399A-DCDE-49D2-BDBD-5C22F003E5F1}" destId="{0EEB0810-1F74-46D9-A0F6-0EA41953721A}" srcOrd="1" destOrd="0" presId="urn:microsoft.com/office/officeart/2008/layout/PictureStrips"/>
    <dgm:cxn modelId="{4FE63733-B54F-450C-BF0C-F4893B02B975}" type="presParOf" srcId="{8FE34E68-FFBE-4595-B6D2-521BCD15B3A4}" destId="{F460D7C5-09E9-4760-9FA8-68ABFAE4C745}" srcOrd="3" destOrd="0" presId="urn:microsoft.com/office/officeart/2008/layout/PictureStrips"/>
    <dgm:cxn modelId="{3E521F09-584A-4724-9A21-39B07178D1CF}" type="presParOf" srcId="{8FE34E68-FFBE-4595-B6D2-521BCD15B3A4}" destId="{C9E06C8C-5FE6-42DD-A36F-B6F881CFA5B6}" srcOrd="4" destOrd="0" presId="urn:microsoft.com/office/officeart/2008/layout/PictureStrips"/>
    <dgm:cxn modelId="{2204A217-4AD3-414A-8299-1EB70D65E5CD}" type="presParOf" srcId="{C9E06C8C-5FE6-42DD-A36F-B6F881CFA5B6}" destId="{1F31BE4C-9835-4C76-8ACB-B0F99595D56E}" srcOrd="0" destOrd="0" presId="urn:microsoft.com/office/officeart/2008/layout/PictureStrips"/>
    <dgm:cxn modelId="{3C833C01-CC47-486B-8939-68B1E7592863}" type="presParOf" srcId="{C9E06C8C-5FE6-42DD-A36F-B6F881CFA5B6}" destId="{4A18C081-5DC6-4DE5-87A4-E43F20B5F208}" srcOrd="1" destOrd="0" presId="urn:microsoft.com/office/officeart/2008/layout/PictureStrips"/>
    <dgm:cxn modelId="{E066510C-DF38-4B66-86D8-FB58D101B5B4}" type="presParOf" srcId="{8FE34E68-FFBE-4595-B6D2-521BCD15B3A4}" destId="{DC3EF2ED-2397-4E7E-BB85-C04670AF926C}" srcOrd="5" destOrd="0" presId="urn:microsoft.com/office/officeart/2008/layout/PictureStrips"/>
    <dgm:cxn modelId="{A7CA5AD4-437B-437E-8572-27BC6CD70A2B}" type="presParOf" srcId="{8FE34E68-FFBE-4595-B6D2-521BCD15B3A4}" destId="{12F71FC2-C506-41EB-8278-DEEF333D3C9B}" srcOrd="6" destOrd="0" presId="urn:microsoft.com/office/officeart/2008/layout/PictureStrips"/>
    <dgm:cxn modelId="{B2C15AD2-6257-4AF3-ACB0-B8EC8ECAF2B6}" type="presParOf" srcId="{12F71FC2-C506-41EB-8278-DEEF333D3C9B}" destId="{DB448AF8-9A88-450B-83C0-3BF0FF9873D4}" srcOrd="0" destOrd="0" presId="urn:microsoft.com/office/officeart/2008/layout/PictureStrips"/>
    <dgm:cxn modelId="{F3DC7E31-DBB0-4BA1-95CC-057DCE090EB6}" type="presParOf" srcId="{12F71FC2-C506-41EB-8278-DEEF333D3C9B}" destId="{B941F76B-0492-4F1F-9288-0A5E93123C0B}" srcOrd="1" destOrd="0" presId="urn:microsoft.com/office/officeart/2008/layout/PictureStrips"/>
    <dgm:cxn modelId="{D2CD9554-852C-4E63-A752-BF820741DAC5}" type="presParOf" srcId="{8FE34E68-FFBE-4595-B6D2-521BCD15B3A4}" destId="{918E25BE-C7EC-454B-9FC6-2AF20CCB8675}" srcOrd="7" destOrd="0" presId="urn:microsoft.com/office/officeart/2008/layout/PictureStrips"/>
    <dgm:cxn modelId="{098592C1-7AB9-4430-951B-DC9077E7F64A}" type="presParOf" srcId="{8FE34E68-FFBE-4595-B6D2-521BCD15B3A4}" destId="{618BBF0B-97B8-4A7B-9E39-6DA2580E6323}" srcOrd="8" destOrd="0" presId="urn:microsoft.com/office/officeart/2008/layout/PictureStrips"/>
    <dgm:cxn modelId="{AA71C98F-C340-47C7-B4CB-1257143D1EDE}" type="presParOf" srcId="{618BBF0B-97B8-4A7B-9E39-6DA2580E6323}" destId="{5589EED3-46B5-4229-9B74-B47FD173862C}" srcOrd="0" destOrd="0" presId="urn:microsoft.com/office/officeart/2008/layout/PictureStrips"/>
    <dgm:cxn modelId="{C121E653-371A-4285-80E1-93423A5A6FAE}" type="presParOf" srcId="{618BBF0B-97B8-4A7B-9E39-6DA2580E6323}" destId="{85BF2C4F-4DB2-4684-9343-354A54FB1DF3}" srcOrd="1" destOrd="0" presId="urn:microsoft.com/office/officeart/2008/layout/PictureStrip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1A5ECA-0665-4664-A3E1-FF8E9CE07D38}" type="doc">
      <dgm:prSet loTypeId="urn:microsoft.com/office/officeart/2005/8/layout/vList4" loCatId="list" qsTypeId="urn:microsoft.com/office/officeart/2005/8/quickstyle/simple1" qsCatId="simple" csTypeId="urn:microsoft.com/office/officeart/2005/8/colors/accent1_2" csCatId="accent1" phldr="1"/>
      <dgm:spPr/>
    </dgm:pt>
    <dgm:pt modelId="{216E32A4-B88A-4B17-AE9A-CC368BFC386D}">
      <dgm:prSet/>
      <dgm:spPr>
        <a:solidFill>
          <a:schemeClr val="accent2">
            <a:lumMod val="75000"/>
          </a:schemeClr>
        </a:solidFill>
      </dgm:spPr>
      <dgm:t>
        <a:bodyPr/>
        <a:lstStyle/>
        <a:p>
          <a:pPr>
            <a:buNone/>
          </a:pPr>
          <a:r>
            <a:rPr lang="en-NZ" sz="3200" dirty="0">
              <a:latin typeface="Calibri" panose="020F0502020204030204" pitchFamily="34" charset="0"/>
              <a:cs typeface="Calibri" panose="020F0502020204030204" pitchFamily="34" charset="0"/>
            </a:rPr>
            <a:t>Identify who your customers are through the fast-food franchise advertisements</a:t>
          </a:r>
        </a:p>
      </dgm:t>
    </dgm:pt>
    <dgm:pt modelId="{B8AD2B6A-9467-4D19-9DCE-51B4E2622DC0}" type="parTrans" cxnId="{4573B333-6AAB-4BA1-8D17-4D6937897EC8}">
      <dgm:prSet/>
      <dgm:spPr/>
      <dgm:t>
        <a:bodyPr/>
        <a:lstStyle/>
        <a:p>
          <a:endParaRPr lang="en-US"/>
        </a:p>
      </dgm:t>
    </dgm:pt>
    <dgm:pt modelId="{68D57292-33EC-4447-BD7C-FC45999EE523}" type="sibTrans" cxnId="{4573B333-6AAB-4BA1-8D17-4D6937897EC8}">
      <dgm:prSet/>
      <dgm:spPr/>
      <dgm:t>
        <a:bodyPr/>
        <a:lstStyle/>
        <a:p>
          <a:endParaRPr lang="en-US"/>
        </a:p>
      </dgm:t>
    </dgm:pt>
    <dgm:pt modelId="{D4C10077-7213-40E1-859F-EB80E2E80D11}" type="pres">
      <dgm:prSet presAssocID="{F31A5ECA-0665-4664-A3E1-FF8E9CE07D38}" presName="linear" presStyleCnt="0">
        <dgm:presLayoutVars>
          <dgm:dir/>
          <dgm:resizeHandles val="exact"/>
        </dgm:presLayoutVars>
      </dgm:prSet>
      <dgm:spPr/>
    </dgm:pt>
    <dgm:pt modelId="{306A91D5-6F4F-4CE9-8981-B669E14432A9}" type="pres">
      <dgm:prSet presAssocID="{216E32A4-B88A-4B17-AE9A-CC368BFC386D}" presName="comp" presStyleCnt="0"/>
      <dgm:spPr/>
    </dgm:pt>
    <dgm:pt modelId="{DF11B0F7-87AF-432C-8990-C82EB63579CD}" type="pres">
      <dgm:prSet presAssocID="{216E32A4-B88A-4B17-AE9A-CC368BFC386D}" presName="box" presStyleLbl="node1" presStyleIdx="0" presStyleCnt="1"/>
      <dgm:spPr/>
    </dgm:pt>
    <dgm:pt modelId="{D9C29CA7-34FD-44DE-8BF9-B699E8CC8BDD}" type="pres">
      <dgm:prSet presAssocID="{216E32A4-B88A-4B17-AE9A-CC368BFC386D}" presName="img" presStyleLbl="fgImgPlace1" presStyleIdx="0" presStyleCnt="1"/>
      <dgm:spPr>
        <a:prstGeom prst="flowChartAlternateProcess">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dgm:spPr>
      <dgm:extLst>
        <a:ext uri="{E40237B7-FDA0-4F09-8148-C483321AD2D9}">
          <dgm14:cNvPr xmlns:dgm14="http://schemas.microsoft.com/office/drawing/2010/diagram" id="0" name="" descr="Three teenagers taking a selfie on their mobile phone"/>
        </a:ext>
      </dgm:extLst>
    </dgm:pt>
    <dgm:pt modelId="{EACBEB95-70B4-4BDC-91C7-DF1E3382AD6D}" type="pres">
      <dgm:prSet presAssocID="{216E32A4-B88A-4B17-AE9A-CC368BFC386D}" presName="text" presStyleLbl="node1" presStyleIdx="0" presStyleCnt="1">
        <dgm:presLayoutVars>
          <dgm:bulletEnabled val="1"/>
        </dgm:presLayoutVars>
      </dgm:prSet>
      <dgm:spPr/>
    </dgm:pt>
  </dgm:ptLst>
  <dgm:cxnLst>
    <dgm:cxn modelId="{E1060309-E518-4FF0-A918-6B3F7AC30067}" type="presOf" srcId="{216E32A4-B88A-4B17-AE9A-CC368BFC386D}" destId="{EACBEB95-70B4-4BDC-91C7-DF1E3382AD6D}" srcOrd="1" destOrd="0" presId="urn:microsoft.com/office/officeart/2005/8/layout/vList4"/>
    <dgm:cxn modelId="{0CEE400B-43F0-4A6E-8B66-3451B4E8B8BD}" type="presOf" srcId="{F31A5ECA-0665-4664-A3E1-FF8E9CE07D38}" destId="{D4C10077-7213-40E1-859F-EB80E2E80D11}" srcOrd="0" destOrd="0" presId="urn:microsoft.com/office/officeart/2005/8/layout/vList4"/>
    <dgm:cxn modelId="{4573B333-6AAB-4BA1-8D17-4D6937897EC8}" srcId="{F31A5ECA-0665-4664-A3E1-FF8E9CE07D38}" destId="{216E32A4-B88A-4B17-AE9A-CC368BFC386D}" srcOrd="0" destOrd="0" parTransId="{B8AD2B6A-9467-4D19-9DCE-51B4E2622DC0}" sibTransId="{68D57292-33EC-4447-BD7C-FC45999EE523}"/>
    <dgm:cxn modelId="{4204EB94-387A-487F-AEF4-A81C53C674C0}" type="presOf" srcId="{216E32A4-B88A-4B17-AE9A-CC368BFC386D}" destId="{DF11B0F7-87AF-432C-8990-C82EB63579CD}" srcOrd="0" destOrd="0" presId="urn:microsoft.com/office/officeart/2005/8/layout/vList4"/>
    <dgm:cxn modelId="{C8146D51-4C9F-48EC-ADBC-5530F9A44A07}" type="presParOf" srcId="{D4C10077-7213-40E1-859F-EB80E2E80D11}" destId="{306A91D5-6F4F-4CE9-8981-B669E14432A9}" srcOrd="0" destOrd="0" presId="urn:microsoft.com/office/officeart/2005/8/layout/vList4"/>
    <dgm:cxn modelId="{8842820F-1053-471E-85AA-7E956AB09F83}" type="presParOf" srcId="{306A91D5-6F4F-4CE9-8981-B669E14432A9}" destId="{DF11B0F7-87AF-432C-8990-C82EB63579CD}" srcOrd="0" destOrd="0" presId="urn:microsoft.com/office/officeart/2005/8/layout/vList4"/>
    <dgm:cxn modelId="{3C8509D6-76B6-44F3-AB86-34ECB2F72646}" type="presParOf" srcId="{306A91D5-6F4F-4CE9-8981-B669E14432A9}" destId="{D9C29CA7-34FD-44DE-8BF9-B699E8CC8BDD}" srcOrd="1" destOrd="0" presId="urn:microsoft.com/office/officeart/2005/8/layout/vList4"/>
    <dgm:cxn modelId="{7466ADE2-3DAD-4E2A-A8FF-26811CDF5147}" type="presParOf" srcId="{306A91D5-6F4F-4CE9-8981-B669E14432A9}" destId="{EACBEB95-70B4-4BDC-91C7-DF1E3382AD6D}"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DB5594-0798-4C2B-9113-CAD011B74FE3}" type="doc">
      <dgm:prSet loTypeId="urn:microsoft.com/office/officeart/2005/8/layout/default" loCatId="list" qsTypeId="urn:microsoft.com/office/officeart/2005/8/quickstyle/simple1" qsCatId="simple" csTypeId="urn:microsoft.com/office/officeart/2005/8/colors/accent1_2" csCatId="accent1" phldr="1"/>
      <dgm:spPr/>
    </dgm:pt>
    <dgm:pt modelId="{B98E73FF-A694-413E-8DD6-34CEA2FB7A0F}">
      <dgm:prSet/>
      <dgm:spPr>
        <a:solidFill>
          <a:schemeClr val="accent2"/>
        </a:solidFill>
      </dgm:spPr>
      <dgm:t>
        <a:bodyPr/>
        <a:lstStyle/>
        <a:p>
          <a:pPr>
            <a:buNone/>
          </a:pPr>
          <a:r>
            <a:rPr lang="en-US" sz="3200" dirty="0">
              <a:latin typeface="DejaVu Sans" panose="020B0603030804020204" pitchFamily="34" charset="0"/>
              <a:ea typeface="DejaVu Sans" panose="020B0603030804020204" pitchFamily="34" charset="0"/>
              <a:cs typeface="DejaVu Sans" panose="020B0603030804020204" pitchFamily="34" charset="0"/>
            </a:rPr>
            <a:t>SHORTLIST YOUR TARGET AREAS: BASED ON THE ABSENCE OF FRANCHISE OUTLET</a:t>
          </a:r>
        </a:p>
      </dgm:t>
    </dgm:pt>
    <dgm:pt modelId="{EE411DA4-715D-49B2-9137-9A81E36B764B}" type="parTrans" cxnId="{339D6AA0-5539-4221-8EF8-A020CE0D719D}">
      <dgm:prSet/>
      <dgm:spPr/>
      <dgm:t>
        <a:bodyPr/>
        <a:lstStyle/>
        <a:p>
          <a:endParaRPr lang="en-US"/>
        </a:p>
      </dgm:t>
    </dgm:pt>
    <dgm:pt modelId="{34A2A5E5-15E5-4BC7-9C65-8E067DA335DC}" type="sibTrans" cxnId="{339D6AA0-5539-4221-8EF8-A020CE0D719D}">
      <dgm:prSet/>
      <dgm:spPr/>
      <dgm:t>
        <a:bodyPr/>
        <a:lstStyle/>
        <a:p>
          <a:endParaRPr lang="en-US"/>
        </a:p>
      </dgm:t>
    </dgm:pt>
    <dgm:pt modelId="{E4707FA3-BBC9-47E6-BB9C-2C663953F0CE}" type="pres">
      <dgm:prSet presAssocID="{EDDB5594-0798-4C2B-9113-CAD011B74FE3}" presName="diagram" presStyleCnt="0">
        <dgm:presLayoutVars>
          <dgm:dir/>
          <dgm:resizeHandles val="exact"/>
        </dgm:presLayoutVars>
      </dgm:prSet>
      <dgm:spPr/>
    </dgm:pt>
    <dgm:pt modelId="{438E6219-8A99-4812-AD25-267502D70BE5}" type="pres">
      <dgm:prSet presAssocID="{B98E73FF-A694-413E-8DD6-34CEA2FB7A0F}" presName="node" presStyleLbl="node1" presStyleIdx="0" presStyleCnt="1" custScaleX="349488" custLinFactNeighborX="-1115" custLinFactNeighborY="6791">
        <dgm:presLayoutVars>
          <dgm:bulletEnabled val="1"/>
        </dgm:presLayoutVars>
      </dgm:prSet>
      <dgm:spPr/>
    </dgm:pt>
  </dgm:ptLst>
  <dgm:cxnLst>
    <dgm:cxn modelId="{339D6AA0-5539-4221-8EF8-A020CE0D719D}" srcId="{EDDB5594-0798-4C2B-9113-CAD011B74FE3}" destId="{B98E73FF-A694-413E-8DD6-34CEA2FB7A0F}" srcOrd="0" destOrd="0" parTransId="{EE411DA4-715D-49B2-9137-9A81E36B764B}" sibTransId="{34A2A5E5-15E5-4BC7-9C65-8E067DA335DC}"/>
    <dgm:cxn modelId="{A754B8BB-D4B3-4782-A863-A51D983B82AF}" type="presOf" srcId="{B98E73FF-A694-413E-8DD6-34CEA2FB7A0F}" destId="{438E6219-8A99-4812-AD25-267502D70BE5}" srcOrd="0" destOrd="0" presId="urn:microsoft.com/office/officeart/2005/8/layout/default"/>
    <dgm:cxn modelId="{326C59D8-E880-4A56-B011-73F3B9E063A0}" type="presOf" srcId="{EDDB5594-0798-4C2B-9113-CAD011B74FE3}" destId="{E4707FA3-BBC9-47E6-BB9C-2C663953F0CE}" srcOrd="0" destOrd="0" presId="urn:microsoft.com/office/officeart/2005/8/layout/default"/>
    <dgm:cxn modelId="{1E9D6B1C-AE6E-4235-B573-C0D40BE08762}" type="presParOf" srcId="{E4707FA3-BBC9-47E6-BB9C-2C663953F0CE}" destId="{438E6219-8A99-4812-AD25-267502D70BE5}"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0C904C-87A7-48E3-BD8D-2C620B4BD5C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9DFBA3B-5995-4F0F-8C37-2BD6DFD1AE88}">
      <dgm:prSet/>
      <dgm:spPr/>
      <dgm:t>
        <a:bodyPr/>
        <a:lstStyle/>
        <a:p>
          <a:r>
            <a:rPr lang="en-US"/>
            <a:t>STANMORE BAY</a:t>
          </a:r>
        </a:p>
      </dgm:t>
    </dgm:pt>
    <dgm:pt modelId="{F0BD694B-EEE3-4A42-9007-F792CEA77439}" type="parTrans" cxnId="{A3C0F11D-80AA-4E2E-BF10-0E54FAEDEBF3}">
      <dgm:prSet/>
      <dgm:spPr/>
      <dgm:t>
        <a:bodyPr/>
        <a:lstStyle/>
        <a:p>
          <a:endParaRPr lang="en-US"/>
        </a:p>
      </dgm:t>
    </dgm:pt>
    <dgm:pt modelId="{930072CE-B2EC-431B-9356-C3A5A7E8A7B4}" type="sibTrans" cxnId="{A3C0F11D-80AA-4E2E-BF10-0E54FAEDEBF3}">
      <dgm:prSet/>
      <dgm:spPr/>
      <dgm:t>
        <a:bodyPr/>
        <a:lstStyle/>
        <a:p>
          <a:endParaRPr lang="en-US"/>
        </a:p>
      </dgm:t>
    </dgm:pt>
    <dgm:pt modelId="{9DA3AD0A-5E54-48A6-ADEE-E4379024BDA6}">
      <dgm:prSet/>
      <dgm:spPr/>
      <dgm:t>
        <a:bodyPr/>
        <a:lstStyle/>
        <a:p>
          <a:pPr>
            <a:buNone/>
          </a:pPr>
          <a:r>
            <a:rPr lang="en-NZ" dirty="0"/>
            <a:t>Draws the most target demographics among the three target areas.</a:t>
          </a:r>
          <a:endParaRPr lang="en-US" dirty="0"/>
        </a:p>
      </dgm:t>
    </dgm:pt>
    <dgm:pt modelId="{9833FD84-E1D7-4CF2-AF2F-B53E5BA2F9AA}" type="parTrans" cxnId="{3E766992-2175-43E8-93CC-08F9348A8AE9}">
      <dgm:prSet/>
      <dgm:spPr/>
      <dgm:t>
        <a:bodyPr/>
        <a:lstStyle/>
        <a:p>
          <a:endParaRPr lang="en-US"/>
        </a:p>
      </dgm:t>
    </dgm:pt>
    <dgm:pt modelId="{DAC70319-B25D-41A7-81CD-A9B4266E298A}" type="sibTrans" cxnId="{3E766992-2175-43E8-93CC-08F9348A8AE9}">
      <dgm:prSet/>
      <dgm:spPr/>
      <dgm:t>
        <a:bodyPr/>
        <a:lstStyle/>
        <a:p>
          <a:endParaRPr lang="en-US"/>
        </a:p>
      </dgm:t>
    </dgm:pt>
    <dgm:pt modelId="{62A87802-6689-49FC-8AD6-423B849A7368}">
      <dgm:prSet/>
      <dgm:spPr/>
      <dgm:t>
        <a:bodyPr/>
        <a:lstStyle/>
        <a:p>
          <a:pPr>
            <a:buNone/>
          </a:pPr>
          <a:r>
            <a:rPr lang="en-US" dirty="0"/>
            <a:t>The size of its target demographics is greater than the median of comparable existing markets in Auckland.</a:t>
          </a:r>
        </a:p>
      </dgm:t>
    </dgm:pt>
    <dgm:pt modelId="{4C0B17C9-8BA5-438D-A342-9B2CF6C17F7B}" type="parTrans" cxnId="{AD1A2758-FCC0-4702-A1DB-BFA1DC3B39FC}">
      <dgm:prSet/>
      <dgm:spPr/>
      <dgm:t>
        <a:bodyPr/>
        <a:lstStyle/>
        <a:p>
          <a:endParaRPr lang="en-US"/>
        </a:p>
      </dgm:t>
    </dgm:pt>
    <dgm:pt modelId="{269A89B7-41B6-46BA-B7AF-50DDA7FF1C54}" type="sibTrans" cxnId="{AD1A2758-FCC0-4702-A1DB-BFA1DC3B39FC}">
      <dgm:prSet/>
      <dgm:spPr/>
      <dgm:t>
        <a:bodyPr/>
        <a:lstStyle/>
        <a:p>
          <a:endParaRPr lang="en-US"/>
        </a:p>
      </dgm:t>
    </dgm:pt>
    <dgm:pt modelId="{ABD865E7-22FC-4E79-B273-30DC57F0D66F}">
      <dgm:prSet/>
      <dgm:spPr/>
      <dgm:t>
        <a:bodyPr/>
        <a:lstStyle/>
        <a:p>
          <a:pPr>
            <a:buNone/>
          </a:pPr>
          <a:r>
            <a:rPr lang="en-US" dirty="0"/>
            <a:t>Food services industry at Hibiscus Coast is more advantageous than those of most comparable markets in Auckland</a:t>
          </a:r>
        </a:p>
      </dgm:t>
    </dgm:pt>
    <dgm:pt modelId="{4EAB2D93-8523-4F79-8415-69D2917F7A58}" type="parTrans" cxnId="{D0F85078-62B3-4B18-AE59-6F48116E6A6F}">
      <dgm:prSet/>
      <dgm:spPr/>
      <dgm:t>
        <a:bodyPr/>
        <a:lstStyle/>
        <a:p>
          <a:endParaRPr lang="en-US"/>
        </a:p>
      </dgm:t>
    </dgm:pt>
    <dgm:pt modelId="{F3AF605A-8242-4F13-887F-2B51A73A0B09}" type="sibTrans" cxnId="{D0F85078-62B3-4B18-AE59-6F48116E6A6F}">
      <dgm:prSet/>
      <dgm:spPr/>
      <dgm:t>
        <a:bodyPr/>
        <a:lstStyle/>
        <a:p>
          <a:endParaRPr lang="en-US"/>
        </a:p>
      </dgm:t>
    </dgm:pt>
    <dgm:pt modelId="{F1B42CF1-DF71-48BE-ACA7-F23AA3DFCFC6}">
      <dgm:prSet/>
      <dgm:spPr/>
      <dgm:t>
        <a:bodyPr/>
        <a:lstStyle/>
        <a:p>
          <a:pPr>
            <a:buNone/>
          </a:pPr>
          <a:endParaRPr lang="en-US" dirty="0"/>
        </a:p>
      </dgm:t>
    </dgm:pt>
    <dgm:pt modelId="{31757A17-B1C8-41CE-94BE-239069AE1373}" type="parTrans" cxnId="{A1C119FB-FCF6-45B7-8E00-4BF85E2BF2DA}">
      <dgm:prSet/>
      <dgm:spPr/>
      <dgm:t>
        <a:bodyPr/>
        <a:lstStyle/>
        <a:p>
          <a:endParaRPr lang="en-US"/>
        </a:p>
      </dgm:t>
    </dgm:pt>
    <dgm:pt modelId="{13FDF1F9-DB59-4A16-BE6E-C3E6D5BB1B66}" type="sibTrans" cxnId="{A1C119FB-FCF6-45B7-8E00-4BF85E2BF2DA}">
      <dgm:prSet/>
      <dgm:spPr/>
      <dgm:t>
        <a:bodyPr/>
        <a:lstStyle/>
        <a:p>
          <a:endParaRPr lang="en-US"/>
        </a:p>
      </dgm:t>
    </dgm:pt>
    <dgm:pt modelId="{65C112D6-1A8B-46C4-A934-CF0E863DC876}">
      <dgm:prSet/>
      <dgm:spPr/>
      <dgm:t>
        <a:bodyPr/>
        <a:lstStyle/>
        <a:p>
          <a:pPr>
            <a:buNone/>
          </a:pPr>
          <a:endParaRPr lang="en-US" dirty="0"/>
        </a:p>
      </dgm:t>
    </dgm:pt>
    <dgm:pt modelId="{6C683DE2-8540-4F03-A9FA-C2CE2F3ACE8F}" type="parTrans" cxnId="{1D0E24B0-EA2F-495F-9CDD-F81D6B7252E2}">
      <dgm:prSet/>
      <dgm:spPr/>
      <dgm:t>
        <a:bodyPr/>
        <a:lstStyle/>
        <a:p>
          <a:endParaRPr lang="en-US"/>
        </a:p>
      </dgm:t>
    </dgm:pt>
    <dgm:pt modelId="{FE73E899-2994-4B81-ACE1-0136EB467E7C}" type="sibTrans" cxnId="{1D0E24B0-EA2F-495F-9CDD-F81D6B7252E2}">
      <dgm:prSet/>
      <dgm:spPr/>
      <dgm:t>
        <a:bodyPr/>
        <a:lstStyle/>
        <a:p>
          <a:endParaRPr lang="en-US"/>
        </a:p>
      </dgm:t>
    </dgm:pt>
    <dgm:pt modelId="{CB97DAF1-C43D-4AC0-9B8E-C43C30A1419F}">
      <dgm:prSet/>
      <dgm:spPr/>
      <dgm:t>
        <a:bodyPr/>
        <a:lstStyle/>
        <a:p>
          <a:pPr>
            <a:buNone/>
          </a:pPr>
          <a:endParaRPr lang="en-US" dirty="0"/>
        </a:p>
      </dgm:t>
    </dgm:pt>
    <dgm:pt modelId="{845ED075-0097-4548-90D3-1C99C0A1DB82}" type="parTrans" cxnId="{AC887325-CDC2-4E33-BA07-BCA12761C455}">
      <dgm:prSet/>
      <dgm:spPr/>
      <dgm:t>
        <a:bodyPr/>
        <a:lstStyle/>
        <a:p>
          <a:endParaRPr lang="en-US"/>
        </a:p>
      </dgm:t>
    </dgm:pt>
    <dgm:pt modelId="{8D3A396E-52A6-4859-BF7E-AC92C183718A}" type="sibTrans" cxnId="{AC887325-CDC2-4E33-BA07-BCA12761C455}">
      <dgm:prSet/>
      <dgm:spPr/>
      <dgm:t>
        <a:bodyPr/>
        <a:lstStyle/>
        <a:p>
          <a:endParaRPr lang="en-US"/>
        </a:p>
      </dgm:t>
    </dgm:pt>
    <dgm:pt modelId="{5472583B-E8D0-4135-B776-9F4AC1B66ED4}">
      <dgm:prSet/>
      <dgm:spPr/>
      <dgm:t>
        <a:bodyPr/>
        <a:lstStyle/>
        <a:p>
          <a:pPr>
            <a:buNone/>
          </a:pPr>
          <a:r>
            <a:rPr lang="en-US" dirty="0"/>
            <a:t>Food services industry as a percent of GDP is greater at Hibiscus Coast than those of most comparable markets in Auckland.</a:t>
          </a:r>
        </a:p>
      </dgm:t>
    </dgm:pt>
    <dgm:pt modelId="{4A7CC53B-2A7D-4A0F-9EE8-808780D063F9}" type="parTrans" cxnId="{C49035FA-A754-49A5-AF8C-8D5058D835D7}">
      <dgm:prSet/>
      <dgm:spPr/>
      <dgm:t>
        <a:bodyPr/>
        <a:lstStyle/>
        <a:p>
          <a:endParaRPr lang="en-US"/>
        </a:p>
      </dgm:t>
    </dgm:pt>
    <dgm:pt modelId="{C1F0587B-E0AC-4E5C-B911-CB15143E1DE3}" type="sibTrans" cxnId="{C49035FA-A754-49A5-AF8C-8D5058D835D7}">
      <dgm:prSet/>
      <dgm:spPr/>
      <dgm:t>
        <a:bodyPr/>
        <a:lstStyle/>
        <a:p>
          <a:endParaRPr lang="en-US"/>
        </a:p>
      </dgm:t>
    </dgm:pt>
    <dgm:pt modelId="{D4C3AF04-EF12-4F9A-A86A-BCAD2D955D47}">
      <dgm:prSet/>
      <dgm:spPr/>
      <dgm:t>
        <a:bodyPr/>
        <a:lstStyle/>
        <a:p>
          <a:pPr>
            <a:buNone/>
          </a:pPr>
          <a:endParaRPr lang="en-US" dirty="0"/>
        </a:p>
      </dgm:t>
    </dgm:pt>
    <dgm:pt modelId="{0E1913FD-6824-4EA7-B257-ADCD18171A2B}" type="parTrans" cxnId="{410ED3FA-7393-43E7-96A2-B78ACFC71015}">
      <dgm:prSet/>
      <dgm:spPr/>
      <dgm:t>
        <a:bodyPr/>
        <a:lstStyle/>
        <a:p>
          <a:endParaRPr lang="en-US"/>
        </a:p>
      </dgm:t>
    </dgm:pt>
    <dgm:pt modelId="{BF7F5AB5-3DA2-4ED2-AEAE-87DE9740C634}" type="sibTrans" cxnId="{410ED3FA-7393-43E7-96A2-B78ACFC71015}">
      <dgm:prSet/>
      <dgm:spPr/>
      <dgm:t>
        <a:bodyPr/>
        <a:lstStyle/>
        <a:p>
          <a:endParaRPr lang="en-US"/>
        </a:p>
      </dgm:t>
    </dgm:pt>
    <dgm:pt modelId="{70DA7785-E61E-4012-9E3A-9A9545D080E1}" type="pres">
      <dgm:prSet presAssocID="{970C904C-87A7-48E3-BD8D-2C620B4BD5CA}" presName="Name0" presStyleCnt="0">
        <dgm:presLayoutVars>
          <dgm:dir/>
          <dgm:animLvl val="lvl"/>
          <dgm:resizeHandles val="exact"/>
        </dgm:presLayoutVars>
      </dgm:prSet>
      <dgm:spPr/>
    </dgm:pt>
    <dgm:pt modelId="{BE195028-F689-4B35-8987-BA0FBB533CF8}" type="pres">
      <dgm:prSet presAssocID="{69DFBA3B-5995-4F0F-8C37-2BD6DFD1AE88}" presName="linNode" presStyleCnt="0"/>
      <dgm:spPr/>
    </dgm:pt>
    <dgm:pt modelId="{1CB149C0-0DA6-4CC5-9AC1-70A384C006CA}" type="pres">
      <dgm:prSet presAssocID="{69DFBA3B-5995-4F0F-8C37-2BD6DFD1AE88}" presName="parentText" presStyleLbl="node1" presStyleIdx="0" presStyleCnt="1">
        <dgm:presLayoutVars>
          <dgm:chMax val="1"/>
          <dgm:bulletEnabled val="1"/>
        </dgm:presLayoutVars>
      </dgm:prSet>
      <dgm:spPr/>
    </dgm:pt>
    <dgm:pt modelId="{A3CEA927-F41B-4D2D-A07B-325803A09F48}" type="pres">
      <dgm:prSet presAssocID="{69DFBA3B-5995-4F0F-8C37-2BD6DFD1AE88}" presName="descendantText" presStyleLbl="alignAccFollowNode1" presStyleIdx="0" presStyleCnt="1">
        <dgm:presLayoutVars>
          <dgm:bulletEnabled val="1"/>
        </dgm:presLayoutVars>
      </dgm:prSet>
      <dgm:spPr/>
    </dgm:pt>
  </dgm:ptLst>
  <dgm:cxnLst>
    <dgm:cxn modelId="{33D5FB0C-34D9-4B77-86DB-1BB11B0B97C8}" type="presOf" srcId="{69DFBA3B-5995-4F0F-8C37-2BD6DFD1AE88}" destId="{1CB149C0-0DA6-4CC5-9AC1-70A384C006CA}" srcOrd="0" destOrd="0" presId="urn:microsoft.com/office/officeart/2005/8/layout/vList5"/>
    <dgm:cxn modelId="{A3C0F11D-80AA-4E2E-BF10-0E54FAEDEBF3}" srcId="{970C904C-87A7-48E3-BD8D-2C620B4BD5CA}" destId="{69DFBA3B-5995-4F0F-8C37-2BD6DFD1AE88}" srcOrd="0" destOrd="0" parTransId="{F0BD694B-EEE3-4A42-9007-F792CEA77439}" sibTransId="{930072CE-B2EC-431B-9356-C3A5A7E8A7B4}"/>
    <dgm:cxn modelId="{AC887325-CDC2-4E33-BA07-BCA12761C455}" srcId="{69DFBA3B-5995-4F0F-8C37-2BD6DFD1AE88}" destId="{CB97DAF1-C43D-4AC0-9B8E-C43C30A1419F}" srcOrd="7" destOrd="0" parTransId="{845ED075-0097-4548-90D3-1C99C0A1DB82}" sibTransId="{8D3A396E-52A6-4859-BF7E-AC92C183718A}"/>
    <dgm:cxn modelId="{ECBC232F-6639-4E2B-A10E-DB51994A1AE7}" type="presOf" srcId="{9DA3AD0A-5E54-48A6-ADEE-E4379024BDA6}" destId="{A3CEA927-F41B-4D2D-A07B-325803A09F48}" srcOrd="0" destOrd="0" presId="urn:microsoft.com/office/officeart/2005/8/layout/vList5"/>
    <dgm:cxn modelId="{D99B1641-FF6E-443D-AFF2-4D9BCF611E6B}" type="presOf" srcId="{CB97DAF1-C43D-4AC0-9B8E-C43C30A1419F}" destId="{A3CEA927-F41B-4D2D-A07B-325803A09F48}" srcOrd="0" destOrd="7" presId="urn:microsoft.com/office/officeart/2005/8/layout/vList5"/>
    <dgm:cxn modelId="{0F97AC43-855E-4F07-A312-73879131A847}" type="presOf" srcId="{D4C3AF04-EF12-4F9A-A86A-BCAD2D955D47}" destId="{A3CEA927-F41B-4D2D-A07B-325803A09F48}" srcOrd="0" destOrd="5" presId="urn:microsoft.com/office/officeart/2005/8/layout/vList5"/>
    <dgm:cxn modelId="{67F7EE46-19D7-400E-A295-47C34051A8DB}" type="presOf" srcId="{F1B42CF1-DF71-48BE-ACA7-F23AA3DFCFC6}" destId="{A3CEA927-F41B-4D2D-A07B-325803A09F48}" srcOrd="0" destOrd="1" presId="urn:microsoft.com/office/officeart/2005/8/layout/vList5"/>
    <dgm:cxn modelId="{680A2A6E-4173-4BC9-ACF5-EF355F95190C}" type="presOf" srcId="{970C904C-87A7-48E3-BD8D-2C620B4BD5CA}" destId="{70DA7785-E61E-4012-9E3A-9A9545D080E1}" srcOrd="0" destOrd="0" presId="urn:microsoft.com/office/officeart/2005/8/layout/vList5"/>
    <dgm:cxn modelId="{AD1A2758-FCC0-4702-A1DB-BFA1DC3B39FC}" srcId="{69DFBA3B-5995-4F0F-8C37-2BD6DFD1AE88}" destId="{62A87802-6689-49FC-8AD6-423B849A7368}" srcOrd="2" destOrd="0" parTransId="{4C0B17C9-8BA5-438D-A342-9B2CF6C17F7B}" sibTransId="{269A89B7-41B6-46BA-B7AF-50DDA7FF1C54}"/>
    <dgm:cxn modelId="{D0F85078-62B3-4B18-AE59-6F48116E6A6F}" srcId="{69DFBA3B-5995-4F0F-8C37-2BD6DFD1AE88}" destId="{ABD865E7-22FC-4E79-B273-30DC57F0D66F}" srcOrd="4" destOrd="0" parTransId="{4EAB2D93-8523-4F79-8415-69D2917F7A58}" sibTransId="{F3AF605A-8242-4F13-887F-2B51A73A0B09}"/>
    <dgm:cxn modelId="{6144E55A-C7E9-4CC6-86C3-85A9B383C94C}" type="presOf" srcId="{65C112D6-1A8B-46C4-A934-CF0E863DC876}" destId="{A3CEA927-F41B-4D2D-A07B-325803A09F48}" srcOrd="0" destOrd="3" presId="urn:microsoft.com/office/officeart/2005/8/layout/vList5"/>
    <dgm:cxn modelId="{3E766992-2175-43E8-93CC-08F9348A8AE9}" srcId="{69DFBA3B-5995-4F0F-8C37-2BD6DFD1AE88}" destId="{9DA3AD0A-5E54-48A6-ADEE-E4379024BDA6}" srcOrd="0" destOrd="0" parTransId="{9833FD84-E1D7-4CF2-AF2F-B53E5BA2F9AA}" sibTransId="{DAC70319-B25D-41A7-81CD-A9B4266E298A}"/>
    <dgm:cxn modelId="{572DD6A7-27F9-46B2-B85A-13F6BD77B085}" type="presOf" srcId="{5472583B-E8D0-4135-B776-9F4AC1B66ED4}" destId="{A3CEA927-F41B-4D2D-A07B-325803A09F48}" srcOrd="0" destOrd="6" presId="urn:microsoft.com/office/officeart/2005/8/layout/vList5"/>
    <dgm:cxn modelId="{1D0E24B0-EA2F-495F-9CDD-F81D6B7252E2}" srcId="{69DFBA3B-5995-4F0F-8C37-2BD6DFD1AE88}" destId="{65C112D6-1A8B-46C4-A934-CF0E863DC876}" srcOrd="3" destOrd="0" parTransId="{6C683DE2-8540-4F03-A9FA-C2CE2F3ACE8F}" sibTransId="{FE73E899-2994-4B81-ACE1-0136EB467E7C}"/>
    <dgm:cxn modelId="{B332EECF-DD09-4BE0-9503-9D193102F29F}" type="presOf" srcId="{ABD865E7-22FC-4E79-B273-30DC57F0D66F}" destId="{A3CEA927-F41B-4D2D-A07B-325803A09F48}" srcOrd="0" destOrd="4" presId="urn:microsoft.com/office/officeart/2005/8/layout/vList5"/>
    <dgm:cxn modelId="{E01D2FE5-11C0-42CC-B92F-33FD4578FA92}" type="presOf" srcId="{62A87802-6689-49FC-8AD6-423B849A7368}" destId="{A3CEA927-F41B-4D2D-A07B-325803A09F48}" srcOrd="0" destOrd="2" presId="urn:microsoft.com/office/officeart/2005/8/layout/vList5"/>
    <dgm:cxn modelId="{C49035FA-A754-49A5-AF8C-8D5058D835D7}" srcId="{69DFBA3B-5995-4F0F-8C37-2BD6DFD1AE88}" destId="{5472583B-E8D0-4135-B776-9F4AC1B66ED4}" srcOrd="6" destOrd="0" parTransId="{4A7CC53B-2A7D-4A0F-9EE8-808780D063F9}" sibTransId="{C1F0587B-E0AC-4E5C-B911-CB15143E1DE3}"/>
    <dgm:cxn modelId="{410ED3FA-7393-43E7-96A2-B78ACFC71015}" srcId="{69DFBA3B-5995-4F0F-8C37-2BD6DFD1AE88}" destId="{D4C3AF04-EF12-4F9A-A86A-BCAD2D955D47}" srcOrd="5" destOrd="0" parTransId="{0E1913FD-6824-4EA7-B257-ADCD18171A2B}" sibTransId="{BF7F5AB5-3DA2-4ED2-AEAE-87DE9740C634}"/>
    <dgm:cxn modelId="{A1C119FB-FCF6-45B7-8E00-4BF85E2BF2DA}" srcId="{69DFBA3B-5995-4F0F-8C37-2BD6DFD1AE88}" destId="{F1B42CF1-DF71-48BE-ACA7-F23AA3DFCFC6}" srcOrd="1" destOrd="0" parTransId="{31757A17-B1C8-41CE-94BE-239069AE1373}" sibTransId="{13FDF1F9-DB59-4A16-BE6E-C3E6D5BB1B66}"/>
    <dgm:cxn modelId="{329B3644-6BF8-4C0C-8B02-7D83DDFF87E0}" type="presParOf" srcId="{70DA7785-E61E-4012-9E3A-9A9545D080E1}" destId="{BE195028-F689-4B35-8987-BA0FBB533CF8}" srcOrd="0" destOrd="0" presId="urn:microsoft.com/office/officeart/2005/8/layout/vList5"/>
    <dgm:cxn modelId="{7F4D6319-4AF5-4762-AC4F-9C140F3D0A9F}" type="presParOf" srcId="{BE195028-F689-4B35-8987-BA0FBB533CF8}" destId="{1CB149C0-0DA6-4CC5-9AC1-70A384C006CA}" srcOrd="0" destOrd="0" presId="urn:microsoft.com/office/officeart/2005/8/layout/vList5"/>
    <dgm:cxn modelId="{039F7D02-6DF2-4A1A-973D-D558270CC555}" type="presParOf" srcId="{BE195028-F689-4B35-8987-BA0FBB533CF8}" destId="{A3CEA927-F41B-4D2D-A07B-325803A09F48}"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41BED2-3773-4926-8D06-3BCBE73FD32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634E5559-1C3B-47A4-BA2C-A99B9FF51A47}">
      <dgm:prSet phldrT="[Text]"/>
      <dgm:spPr>
        <a:solidFill>
          <a:schemeClr val="accent2">
            <a:lumMod val="75000"/>
          </a:schemeClr>
        </a:solidFill>
      </dgm:spPr>
      <dgm:t>
        <a:bodyPr/>
        <a:lstStyle/>
        <a:p>
          <a:r>
            <a:rPr lang="en-US" dirty="0"/>
            <a:t>STANMORE BAY SHORTLIST</a:t>
          </a:r>
        </a:p>
      </dgm:t>
    </dgm:pt>
    <dgm:pt modelId="{94743B65-FFE6-4DC1-880C-E6F41DBD7605}" type="parTrans" cxnId="{EB6B20CD-DBC9-4733-ADA3-38D77AF82BCA}">
      <dgm:prSet/>
      <dgm:spPr/>
      <dgm:t>
        <a:bodyPr/>
        <a:lstStyle/>
        <a:p>
          <a:endParaRPr lang="en-US"/>
        </a:p>
      </dgm:t>
    </dgm:pt>
    <dgm:pt modelId="{42626CFA-B33F-44DA-9B68-D2BA4BF8F354}" type="sibTrans" cxnId="{EB6B20CD-DBC9-4733-ADA3-38D77AF82BCA}">
      <dgm:prSet/>
      <dgm:spPr/>
      <dgm:t>
        <a:bodyPr/>
        <a:lstStyle/>
        <a:p>
          <a:endParaRPr lang="en-US"/>
        </a:p>
      </dgm:t>
    </dgm:pt>
    <dgm:pt modelId="{4A819A76-6D84-4CA2-9769-7ECF0CEB1C27}">
      <dgm:prSet phldrT="[Text]"/>
      <dgm:spPr>
        <a:solidFill>
          <a:schemeClr val="accent2">
            <a:lumMod val="75000"/>
          </a:schemeClr>
        </a:solidFill>
      </dgm:spPr>
      <dgm:t>
        <a:bodyPr/>
        <a:lstStyle/>
        <a:p>
          <a:pPr algn="l"/>
          <a:r>
            <a:rPr lang="en-GB" dirty="0"/>
            <a:t>5A/667 Whangaparaoa Road, Whangaparaoa</a:t>
          </a:r>
          <a:endParaRPr lang="en-US" dirty="0"/>
        </a:p>
      </dgm:t>
    </dgm:pt>
    <dgm:pt modelId="{889FCCD3-144D-456E-8BB1-6C7A0FC2B339}" type="parTrans" cxnId="{B1D08D43-2EB2-4465-B31A-A959FA6E30DF}">
      <dgm:prSet/>
      <dgm:spPr/>
      <dgm:t>
        <a:bodyPr/>
        <a:lstStyle/>
        <a:p>
          <a:endParaRPr lang="en-US"/>
        </a:p>
      </dgm:t>
    </dgm:pt>
    <dgm:pt modelId="{DEB05EBD-6041-428D-8CD8-B894ACD5DDCC}" type="sibTrans" cxnId="{B1D08D43-2EB2-4465-B31A-A959FA6E30DF}">
      <dgm:prSet/>
      <dgm:spPr/>
      <dgm:t>
        <a:bodyPr/>
        <a:lstStyle/>
        <a:p>
          <a:endParaRPr lang="en-US"/>
        </a:p>
      </dgm:t>
    </dgm:pt>
    <dgm:pt modelId="{CC55FDF7-73DA-414E-8919-663E8EF78287}">
      <dgm:prSet/>
      <dgm:spPr>
        <a:solidFill>
          <a:schemeClr val="accent2">
            <a:lumMod val="75000"/>
          </a:schemeClr>
        </a:solidFill>
      </dgm:spPr>
      <dgm:t>
        <a:bodyPr/>
        <a:lstStyle/>
        <a:p>
          <a:pPr algn="l"/>
          <a:r>
            <a:rPr lang="en-GB" dirty="0"/>
            <a:t>719 Whangaparaoa Road, Stanmore Bay</a:t>
          </a:r>
          <a:endParaRPr lang="en-US" dirty="0"/>
        </a:p>
      </dgm:t>
    </dgm:pt>
    <dgm:pt modelId="{B6052318-C5F5-4681-963A-61538F9FE1B2}" type="parTrans" cxnId="{589E4643-546B-4B83-901B-1AD1C24B66B6}">
      <dgm:prSet/>
      <dgm:spPr/>
      <dgm:t>
        <a:bodyPr/>
        <a:lstStyle/>
        <a:p>
          <a:endParaRPr lang="en-US"/>
        </a:p>
      </dgm:t>
    </dgm:pt>
    <dgm:pt modelId="{B04709A0-2DB1-4D5B-BCD4-E11E0265F2AF}" type="sibTrans" cxnId="{589E4643-546B-4B83-901B-1AD1C24B66B6}">
      <dgm:prSet/>
      <dgm:spPr/>
      <dgm:t>
        <a:bodyPr/>
        <a:lstStyle/>
        <a:p>
          <a:endParaRPr lang="en-US"/>
        </a:p>
      </dgm:t>
    </dgm:pt>
    <dgm:pt modelId="{ABA49577-F1F6-40B5-8A93-699D714B59D3}">
      <dgm:prSet phldrT="[Text]"/>
      <dgm:spPr>
        <a:solidFill>
          <a:schemeClr val="accent2">
            <a:lumMod val="75000"/>
          </a:schemeClr>
        </a:solidFill>
      </dgm:spPr>
      <dgm:t>
        <a:bodyPr/>
        <a:lstStyle/>
        <a:p>
          <a:pPr algn="l"/>
          <a:r>
            <a:rPr lang="en-NZ" dirty="0"/>
            <a:t>7/15 </a:t>
          </a:r>
          <a:r>
            <a:rPr lang="en-NZ" dirty="0" err="1"/>
            <a:t>Karepiro</a:t>
          </a:r>
          <a:r>
            <a:rPr lang="en-NZ" dirty="0"/>
            <a:t> Drive, Stanmore Bay</a:t>
          </a:r>
          <a:endParaRPr lang="en-US" dirty="0"/>
        </a:p>
      </dgm:t>
    </dgm:pt>
    <dgm:pt modelId="{E88E1DA9-0E09-44D0-B758-57CCCF641E48}" type="parTrans" cxnId="{E560F3BD-31C4-481F-B0B1-73DD490F0198}">
      <dgm:prSet/>
      <dgm:spPr/>
      <dgm:t>
        <a:bodyPr/>
        <a:lstStyle/>
        <a:p>
          <a:endParaRPr lang="en-US"/>
        </a:p>
      </dgm:t>
    </dgm:pt>
    <dgm:pt modelId="{482C2018-7E82-49EC-A824-EB8E894BA55F}" type="sibTrans" cxnId="{E560F3BD-31C4-481F-B0B1-73DD490F0198}">
      <dgm:prSet/>
      <dgm:spPr/>
      <dgm:t>
        <a:bodyPr/>
        <a:lstStyle/>
        <a:p>
          <a:endParaRPr lang="en-US"/>
        </a:p>
      </dgm:t>
    </dgm:pt>
    <dgm:pt modelId="{CD791F0C-6BEF-4521-80C3-9F4E52854661}" type="pres">
      <dgm:prSet presAssocID="{4D41BED2-3773-4926-8D06-3BCBE73FD32B}" presName="layout" presStyleCnt="0">
        <dgm:presLayoutVars>
          <dgm:chMax/>
          <dgm:chPref/>
          <dgm:dir/>
          <dgm:animOne val="branch"/>
          <dgm:animLvl val="lvl"/>
          <dgm:resizeHandles/>
        </dgm:presLayoutVars>
      </dgm:prSet>
      <dgm:spPr/>
    </dgm:pt>
    <dgm:pt modelId="{C9B555D6-E5D4-46B2-914C-30032CF1B2C7}" type="pres">
      <dgm:prSet presAssocID="{634E5559-1C3B-47A4-BA2C-A99B9FF51A47}" presName="root" presStyleCnt="0">
        <dgm:presLayoutVars>
          <dgm:chMax/>
          <dgm:chPref val="4"/>
        </dgm:presLayoutVars>
      </dgm:prSet>
      <dgm:spPr/>
    </dgm:pt>
    <dgm:pt modelId="{D5B2CDD8-2F5E-4393-969E-0F7B8BEF51C1}" type="pres">
      <dgm:prSet presAssocID="{634E5559-1C3B-47A4-BA2C-A99B9FF51A47}" presName="rootComposite" presStyleCnt="0">
        <dgm:presLayoutVars/>
      </dgm:prSet>
      <dgm:spPr/>
    </dgm:pt>
    <dgm:pt modelId="{598B156F-67DE-40F4-BC5B-04FEFA3BE560}" type="pres">
      <dgm:prSet presAssocID="{634E5559-1C3B-47A4-BA2C-A99B9FF51A47}" presName="rootText" presStyleLbl="node0" presStyleIdx="0" presStyleCnt="1">
        <dgm:presLayoutVars>
          <dgm:chMax/>
          <dgm:chPref val="4"/>
        </dgm:presLayoutVars>
      </dgm:prSet>
      <dgm:spPr/>
    </dgm:pt>
    <dgm:pt modelId="{BC751EC5-5317-4433-A2AD-58C46F1F68EA}" type="pres">
      <dgm:prSet presAssocID="{634E5559-1C3B-47A4-BA2C-A99B9FF51A47}" presName="childShape" presStyleCnt="0">
        <dgm:presLayoutVars>
          <dgm:chMax val="0"/>
          <dgm:chPref val="0"/>
        </dgm:presLayoutVars>
      </dgm:prSet>
      <dgm:spPr/>
    </dgm:pt>
    <dgm:pt modelId="{CD9EEA71-7B45-4578-93BA-9578AAE7EC18}" type="pres">
      <dgm:prSet presAssocID="{CC55FDF7-73DA-414E-8919-663E8EF78287}" presName="childComposite" presStyleCnt="0">
        <dgm:presLayoutVars>
          <dgm:chMax val="0"/>
          <dgm:chPref val="0"/>
        </dgm:presLayoutVars>
      </dgm:prSet>
      <dgm:spPr/>
    </dgm:pt>
    <dgm:pt modelId="{C170B9B6-9766-4BBE-8260-1540EA4312E5}" type="pres">
      <dgm:prSet presAssocID="{CC55FDF7-73DA-414E-8919-663E8EF78287}" presName="Image" presStyleLbl="node1" presStyleIdx="0" presStyleCnt="3"/>
      <dgm:spPr>
        <a:solidFill>
          <a:schemeClr val="accent2">
            <a:lumMod val="75000"/>
          </a:schemeClr>
        </a:solidFill>
      </dgm:spPr>
    </dgm:pt>
    <dgm:pt modelId="{2012EA66-8D3A-415F-ACBE-75D22528EAB2}" type="pres">
      <dgm:prSet presAssocID="{CC55FDF7-73DA-414E-8919-663E8EF78287}" presName="childText" presStyleLbl="lnNode1" presStyleIdx="0" presStyleCnt="3">
        <dgm:presLayoutVars>
          <dgm:chMax val="0"/>
          <dgm:chPref val="0"/>
          <dgm:bulletEnabled val="1"/>
        </dgm:presLayoutVars>
      </dgm:prSet>
      <dgm:spPr/>
    </dgm:pt>
    <dgm:pt modelId="{FE4E6F9B-8F24-4830-94E4-34A759927D3E}" type="pres">
      <dgm:prSet presAssocID="{4A819A76-6D84-4CA2-9769-7ECF0CEB1C27}" presName="childComposite" presStyleCnt="0">
        <dgm:presLayoutVars>
          <dgm:chMax val="0"/>
          <dgm:chPref val="0"/>
        </dgm:presLayoutVars>
      </dgm:prSet>
      <dgm:spPr/>
    </dgm:pt>
    <dgm:pt modelId="{ADD97B0B-97E8-46F8-8DF2-22AF313DF83F}" type="pres">
      <dgm:prSet presAssocID="{4A819A76-6D84-4CA2-9769-7ECF0CEB1C27}" presName="Image" presStyleLbl="node1" presStyleIdx="1" presStyleCnt="3"/>
      <dgm:spPr>
        <a:solidFill>
          <a:schemeClr val="accent2">
            <a:lumMod val="75000"/>
          </a:schemeClr>
        </a:solidFill>
      </dgm:spPr>
    </dgm:pt>
    <dgm:pt modelId="{ECE94247-3592-4223-BD36-C433B8931AE0}" type="pres">
      <dgm:prSet presAssocID="{4A819A76-6D84-4CA2-9769-7ECF0CEB1C27}" presName="childText" presStyleLbl="lnNode1" presStyleIdx="1" presStyleCnt="3">
        <dgm:presLayoutVars>
          <dgm:chMax val="0"/>
          <dgm:chPref val="0"/>
          <dgm:bulletEnabled val="1"/>
        </dgm:presLayoutVars>
      </dgm:prSet>
      <dgm:spPr/>
    </dgm:pt>
    <dgm:pt modelId="{CFBEC741-F025-4C31-BEC5-72C96B79F169}" type="pres">
      <dgm:prSet presAssocID="{ABA49577-F1F6-40B5-8A93-699D714B59D3}" presName="childComposite" presStyleCnt="0">
        <dgm:presLayoutVars>
          <dgm:chMax val="0"/>
          <dgm:chPref val="0"/>
        </dgm:presLayoutVars>
      </dgm:prSet>
      <dgm:spPr/>
    </dgm:pt>
    <dgm:pt modelId="{25AA3411-DCB1-4607-B5C1-441586E56BEE}" type="pres">
      <dgm:prSet presAssocID="{ABA49577-F1F6-40B5-8A93-699D714B59D3}" presName="Image" presStyleLbl="node1" presStyleIdx="2" presStyleCnt="3"/>
      <dgm:spPr>
        <a:solidFill>
          <a:schemeClr val="accent2">
            <a:lumMod val="75000"/>
          </a:schemeClr>
        </a:solidFill>
      </dgm:spPr>
    </dgm:pt>
    <dgm:pt modelId="{394C010E-E140-4104-A9CE-BD430CEB0FB2}" type="pres">
      <dgm:prSet presAssocID="{ABA49577-F1F6-40B5-8A93-699D714B59D3}" presName="childText" presStyleLbl="lnNode1" presStyleIdx="2" presStyleCnt="3">
        <dgm:presLayoutVars>
          <dgm:chMax val="0"/>
          <dgm:chPref val="0"/>
          <dgm:bulletEnabled val="1"/>
        </dgm:presLayoutVars>
      </dgm:prSet>
      <dgm:spPr/>
    </dgm:pt>
  </dgm:ptLst>
  <dgm:cxnLst>
    <dgm:cxn modelId="{83DE0D5C-6F24-4068-BCA7-0A661A2324C1}" type="presOf" srcId="{634E5559-1C3B-47A4-BA2C-A99B9FF51A47}" destId="{598B156F-67DE-40F4-BC5B-04FEFA3BE560}" srcOrd="0" destOrd="0" presId="urn:microsoft.com/office/officeart/2008/layout/PictureAccentList"/>
    <dgm:cxn modelId="{589E4643-546B-4B83-901B-1AD1C24B66B6}" srcId="{634E5559-1C3B-47A4-BA2C-A99B9FF51A47}" destId="{CC55FDF7-73DA-414E-8919-663E8EF78287}" srcOrd="0" destOrd="0" parTransId="{B6052318-C5F5-4681-963A-61538F9FE1B2}" sibTransId="{B04709A0-2DB1-4D5B-BCD4-E11E0265F2AF}"/>
    <dgm:cxn modelId="{B1D08D43-2EB2-4465-B31A-A959FA6E30DF}" srcId="{634E5559-1C3B-47A4-BA2C-A99B9FF51A47}" destId="{4A819A76-6D84-4CA2-9769-7ECF0CEB1C27}" srcOrd="1" destOrd="0" parTransId="{889FCCD3-144D-456E-8BB1-6C7A0FC2B339}" sibTransId="{DEB05EBD-6041-428D-8CD8-B894ACD5DDCC}"/>
    <dgm:cxn modelId="{3A0B3E4E-BE84-4CC4-9D47-713B70ABE2BB}" type="presOf" srcId="{ABA49577-F1F6-40B5-8A93-699D714B59D3}" destId="{394C010E-E140-4104-A9CE-BD430CEB0FB2}" srcOrd="0" destOrd="0" presId="urn:microsoft.com/office/officeart/2008/layout/PictureAccentList"/>
    <dgm:cxn modelId="{225A558A-51F4-4063-BC0C-F878724624E9}" type="presOf" srcId="{4D41BED2-3773-4926-8D06-3BCBE73FD32B}" destId="{CD791F0C-6BEF-4521-80C3-9F4E52854661}" srcOrd="0" destOrd="0" presId="urn:microsoft.com/office/officeart/2008/layout/PictureAccentList"/>
    <dgm:cxn modelId="{9674549E-5EA7-4B49-A019-5ED2E8208E5B}" type="presOf" srcId="{CC55FDF7-73DA-414E-8919-663E8EF78287}" destId="{2012EA66-8D3A-415F-ACBE-75D22528EAB2}" srcOrd="0" destOrd="0" presId="urn:microsoft.com/office/officeart/2008/layout/PictureAccentList"/>
    <dgm:cxn modelId="{A82CBAB6-8421-407A-89C6-3328AE289B28}" type="presOf" srcId="{4A819A76-6D84-4CA2-9769-7ECF0CEB1C27}" destId="{ECE94247-3592-4223-BD36-C433B8931AE0}" srcOrd="0" destOrd="0" presId="urn:microsoft.com/office/officeart/2008/layout/PictureAccentList"/>
    <dgm:cxn modelId="{E560F3BD-31C4-481F-B0B1-73DD490F0198}" srcId="{634E5559-1C3B-47A4-BA2C-A99B9FF51A47}" destId="{ABA49577-F1F6-40B5-8A93-699D714B59D3}" srcOrd="2" destOrd="0" parTransId="{E88E1DA9-0E09-44D0-B758-57CCCF641E48}" sibTransId="{482C2018-7E82-49EC-A824-EB8E894BA55F}"/>
    <dgm:cxn modelId="{EB6B20CD-DBC9-4733-ADA3-38D77AF82BCA}" srcId="{4D41BED2-3773-4926-8D06-3BCBE73FD32B}" destId="{634E5559-1C3B-47A4-BA2C-A99B9FF51A47}" srcOrd="0" destOrd="0" parTransId="{94743B65-FFE6-4DC1-880C-E6F41DBD7605}" sibTransId="{42626CFA-B33F-44DA-9B68-D2BA4BF8F354}"/>
    <dgm:cxn modelId="{1925A313-AAF4-44A4-A8FA-C105E818E880}" type="presParOf" srcId="{CD791F0C-6BEF-4521-80C3-9F4E52854661}" destId="{C9B555D6-E5D4-46B2-914C-30032CF1B2C7}" srcOrd="0" destOrd="0" presId="urn:microsoft.com/office/officeart/2008/layout/PictureAccentList"/>
    <dgm:cxn modelId="{885C305B-2BB9-45E5-B91D-CA63D2A48419}" type="presParOf" srcId="{C9B555D6-E5D4-46B2-914C-30032CF1B2C7}" destId="{D5B2CDD8-2F5E-4393-969E-0F7B8BEF51C1}" srcOrd="0" destOrd="0" presId="urn:microsoft.com/office/officeart/2008/layout/PictureAccentList"/>
    <dgm:cxn modelId="{DD0C94F9-B177-4F77-B100-767E3AA266B0}" type="presParOf" srcId="{D5B2CDD8-2F5E-4393-969E-0F7B8BEF51C1}" destId="{598B156F-67DE-40F4-BC5B-04FEFA3BE560}" srcOrd="0" destOrd="0" presId="urn:microsoft.com/office/officeart/2008/layout/PictureAccentList"/>
    <dgm:cxn modelId="{84A8B15C-ABC3-4141-A28B-548D2EE70230}" type="presParOf" srcId="{C9B555D6-E5D4-46B2-914C-30032CF1B2C7}" destId="{BC751EC5-5317-4433-A2AD-58C46F1F68EA}" srcOrd="1" destOrd="0" presId="urn:microsoft.com/office/officeart/2008/layout/PictureAccentList"/>
    <dgm:cxn modelId="{B7F8CC1C-19B9-4130-A1F0-B1238B4B7C8E}" type="presParOf" srcId="{BC751EC5-5317-4433-A2AD-58C46F1F68EA}" destId="{CD9EEA71-7B45-4578-93BA-9578AAE7EC18}" srcOrd="0" destOrd="0" presId="urn:microsoft.com/office/officeart/2008/layout/PictureAccentList"/>
    <dgm:cxn modelId="{863CCB3A-28B1-49B9-8B05-55CC1237E5CB}" type="presParOf" srcId="{CD9EEA71-7B45-4578-93BA-9578AAE7EC18}" destId="{C170B9B6-9766-4BBE-8260-1540EA4312E5}" srcOrd="0" destOrd="0" presId="urn:microsoft.com/office/officeart/2008/layout/PictureAccentList"/>
    <dgm:cxn modelId="{3A8C3750-1D6A-4C2C-B3A3-7DEA64D3ECF6}" type="presParOf" srcId="{CD9EEA71-7B45-4578-93BA-9578AAE7EC18}" destId="{2012EA66-8D3A-415F-ACBE-75D22528EAB2}" srcOrd="1" destOrd="0" presId="urn:microsoft.com/office/officeart/2008/layout/PictureAccentList"/>
    <dgm:cxn modelId="{E6B5A54B-70B2-400B-8DE9-31CD22B3D018}" type="presParOf" srcId="{BC751EC5-5317-4433-A2AD-58C46F1F68EA}" destId="{FE4E6F9B-8F24-4830-94E4-34A759927D3E}" srcOrd="1" destOrd="0" presId="urn:microsoft.com/office/officeart/2008/layout/PictureAccentList"/>
    <dgm:cxn modelId="{29629464-DA41-448E-A5AE-ADA2ABC790A4}" type="presParOf" srcId="{FE4E6F9B-8F24-4830-94E4-34A759927D3E}" destId="{ADD97B0B-97E8-46F8-8DF2-22AF313DF83F}" srcOrd="0" destOrd="0" presId="urn:microsoft.com/office/officeart/2008/layout/PictureAccentList"/>
    <dgm:cxn modelId="{46E7852C-31CF-4B23-BCE9-12A557BC2587}" type="presParOf" srcId="{FE4E6F9B-8F24-4830-94E4-34A759927D3E}" destId="{ECE94247-3592-4223-BD36-C433B8931AE0}" srcOrd="1" destOrd="0" presId="urn:microsoft.com/office/officeart/2008/layout/PictureAccentList"/>
    <dgm:cxn modelId="{6181903F-8806-41B2-8920-B0BECBA4149E}" type="presParOf" srcId="{BC751EC5-5317-4433-A2AD-58C46F1F68EA}" destId="{CFBEC741-F025-4C31-BEC5-72C96B79F169}" srcOrd="2" destOrd="0" presId="urn:microsoft.com/office/officeart/2008/layout/PictureAccentList"/>
    <dgm:cxn modelId="{07A8CA70-DB0A-42FC-9843-06E2EFB5C015}" type="presParOf" srcId="{CFBEC741-F025-4C31-BEC5-72C96B79F169}" destId="{25AA3411-DCB1-4607-B5C1-441586E56BEE}" srcOrd="0" destOrd="0" presId="urn:microsoft.com/office/officeart/2008/layout/PictureAccentList"/>
    <dgm:cxn modelId="{FACB9140-5067-41B6-9FE9-6F4861DA3FEA}" type="presParOf" srcId="{CFBEC741-F025-4C31-BEC5-72C96B79F169}" destId="{394C010E-E140-4104-A9CE-BD430CEB0FB2}" srcOrd="1" destOrd="0" presId="urn:microsoft.com/office/officeart/2008/layout/Picture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41BED2-3773-4926-8D06-3BCBE73FD32B}"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634E5559-1C3B-47A4-BA2C-A99B9FF51A47}">
      <dgm:prSet phldrT="[Text]"/>
      <dgm:spPr>
        <a:solidFill>
          <a:schemeClr val="accent2">
            <a:lumMod val="75000"/>
          </a:schemeClr>
        </a:solidFill>
      </dgm:spPr>
      <dgm:t>
        <a:bodyPr/>
        <a:lstStyle/>
        <a:p>
          <a:r>
            <a:rPr lang="en-US" dirty="0"/>
            <a:t>SELECTION CRITERIA</a:t>
          </a:r>
        </a:p>
      </dgm:t>
    </dgm:pt>
    <dgm:pt modelId="{94743B65-FFE6-4DC1-880C-E6F41DBD7605}" type="parTrans" cxnId="{EB6B20CD-DBC9-4733-ADA3-38D77AF82BCA}">
      <dgm:prSet/>
      <dgm:spPr/>
      <dgm:t>
        <a:bodyPr/>
        <a:lstStyle/>
        <a:p>
          <a:endParaRPr lang="en-US"/>
        </a:p>
      </dgm:t>
    </dgm:pt>
    <dgm:pt modelId="{42626CFA-B33F-44DA-9B68-D2BA4BF8F354}" type="sibTrans" cxnId="{EB6B20CD-DBC9-4733-ADA3-38D77AF82BCA}">
      <dgm:prSet/>
      <dgm:spPr/>
      <dgm:t>
        <a:bodyPr/>
        <a:lstStyle/>
        <a:p>
          <a:endParaRPr lang="en-US"/>
        </a:p>
      </dgm:t>
    </dgm:pt>
    <dgm:pt modelId="{4A819A76-6D84-4CA2-9769-7ECF0CEB1C27}">
      <dgm:prSet phldrT="[Text]"/>
      <dgm:spPr>
        <a:solidFill>
          <a:schemeClr val="accent2">
            <a:lumMod val="75000"/>
          </a:schemeClr>
        </a:solidFill>
      </dgm:spPr>
      <dgm:t>
        <a:bodyPr/>
        <a:lstStyle/>
        <a:p>
          <a:pPr algn="l"/>
          <a:r>
            <a:rPr lang="en-NZ" dirty="0"/>
            <a:t>SECURITY</a:t>
          </a:r>
          <a:endParaRPr lang="en-US" dirty="0"/>
        </a:p>
      </dgm:t>
    </dgm:pt>
    <dgm:pt modelId="{889FCCD3-144D-456E-8BB1-6C7A0FC2B339}" type="parTrans" cxnId="{B1D08D43-2EB2-4465-B31A-A959FA6E30DF}">
      <dgm:prSet/>
      <dgm:spPr/>
      <dgm:t>
        <a:bodyPr/>
        <a:lstStyle/>
        <a:p>
          <a:endParaRPr lang="en-US"/>
        </a:p>
      </dgm:t>
    </dgm:pt>
    <dgm:pt modelId="{DEB05EBD-6041-428D-8CD8-B894ACD5DDCC}" type="sibTrans" cxnId="{B1D08D43-2EB2-4465-B31A-A959FA6E30DF}">
      <dgm:prSet/>
      <dgm:spPr/>
      <dgm:t>
        <a:bodyPr/>
        <a:lstStyle/>
        <a:p>
          <a:endParaRPr lang="en-US"/>
        </a:p>
      </dgm:t>
    </dgm:pt>
    <dgm:pt modelId="{CC55FDF7-73DA-414E-8919-663E8EF78287}">
      <dgm:prSet/>
      <dgm:spPr>
        <a:solidFill>
          <a:schemeClr val="accent2">
            <a:lumMod val="75000"/>
          </a:schemeClr>
        </a:solidFill>
      </dgm:spPr>
      <dgm:t>
        <a:bodyPr/>
        <a:lstStyle/>
        <a:p>
          <a:pPr algn="l"/>
          <a:r>
            <a:rPr lang="en-GB" dirty="0"/>
            <a:t>VISIBILITY AND ACCESSIBILITY</a:t>
          </a:r>
          <a:endParaRPr lang="en-US" dirty="0"/>
        </a:p>
      </dgm:t>
    </dgm:pt>
    <dgm:pt modelId="{B6052318-C5F5-4681-963A-61538F9FE1B2}" type="parTrans" cxnId="{589E4643-546B-4B83-901B-1AD1C24B66B6}">
      <dgm:prSet/>
      <dgm:spPr/>
      <dgm:t>
        <a:bodyPr/>
        <a:lstStyle/>
        <a:p>
          <a:endParaRPr lang="en-US"/>
        </a:p>
      </dgm:t>
    </dgm:pt>
    <dgm:pt modelId="{B04709A0-2DB1-4D5B-BCD4-E11E0265F2AF}" type="sibTrans" cxnId="{589E4643-546B-4B83-901B-1AD1C24B66B6}">
      <dgm:prSet/>
      <dgm:spPr/>
      <dgm:t>
        <a:bodyPr/>
        <a:lstStyle/>
        <a:p>
          <a:endParaRPr lang="en-US"/>
        </a:p>
      </dgm:t>
    </dgm:pt>
    <dgm:pt modelId="{ABA49577-F1F6-40B5-8A93-699D714B59D3}">
      <dgm:prSet phldrT="[Text]"/>
      <dgm:spPr>
        <a:solidFill>
          <a:schemeClr val="accent2">
            <a:lumMod val="75000"/>
          </a:schemeClr>
        </a:solidFill>
      </dgm:spPr>
      <dgm:t>
        <a:bodyPr/>
        <a:lstStyle/>
        <a:p>
          <a:pPr algn="l"/>
          <a:r>
            <a:rPr lang="en-NZ" dirty="0"/>
            <a:t>PARKING</a:t>
          </a:r>
          <a:endParaRPr lang="en-US" dirty="0"/>
        </a:p>
      </dgm:t>
    </dgm:pt>
    <dgm:pt modelId="{E88E1DA9-0E09-44D0-B758-57CCCF641E48}" type="parTrans" cxnId="{E560F3BD-31C4-481F-B0B1-73DD490F0198}">
      <dgm:prSet/>
      <dgm:spPr/>
      <dgm:t>
        <a:bodyPr/>
        <a:lstStyle/>
        <a:p>
          <a:endParaRPr lang="en-US"/>
        </a:p>
      </dgm:t>
    </dgm:pt>
    <dgm:pt modelId="{482C2018-7E82-49EC-A824-EB8E894BA55F}" type="sibTrans" cxnId="{E560F3BD-31C4-481F-B0B1-73DD490F0198}">
      <dgm:prSet/>
      <dgm:spPr/>
      <dgm:t>
        <a:bodyPr/>
        <a:lstStyle/>
        <a:p>
          <a:endParaRPr lang="en-US"/>
        </a:p>
      </dgm:t>
    </dgm:pt>
    <dgm:pt modelId="{CD791F0C-6BEF-4521-80C3-9F4E52854661}" type="pres">
      <dgm:prSet presAssocID="{4D41BED2-3773-4926-8D06-3BCBE73FD32B}" presName="layout" presStyleCnt="0">
        <dgm:presLayoutVars>
          <dgm:chMax/>
          <dgm:chPref/>
          <dgm:dir/>
          <dgm:animOne val="branch"/>
          <dgm:animLvl val="lvl"/>
          <dgm:resizeHandles/>
        </dgm:presLayoutVars>
      </dgm:prSet>
      <dgm:spPr/>
    </dgm:pt>
    <dgm:pt modelId="{C9B555D6-E5D4-46B2-914C-30032CF1B2C7}" type="pres">
      <dgm:prSet presAssocID="{634E5559-1C3B-47A4-BA2C-A99B9FF51A47}" presName="root" presStyleCnt="0">
        <dgm:presLayoutVars>
          <dgm:chMax/>
          <dgm:chPref val="4"/>
        </dgm:presLayoutVars>
      </dgm:prSet>
      <dgm:spPr/>
    </dgm:pt>
    <dgm:pt modelId="{D5B2CDD8-2F5E-4393-969E-0F7B8BEF51C1}" type="pres">
      <dgm:prSet presAssocID="{634E5559-1C3B-47A4-BA2C-A99B9FF51A47}" presName="rootComposite" presStyleCnt="0">
        <dgm:presLayoutVars/>
      </dgm:prSet>
      <dgm:spPr/>
    </dgm:pt>
    <dgm:pt modelId="{598B156F-67DE-40F4-BC5B-04FEFA3BE560}" type="pres">
      <dgm:prSet presAssocID="{634E5559-1C3B-47A4-BA2C-A99B9FF51A47}" presName="rootText" presStyleLbl="node0" presStyleIdx="0" presStyleCnt="1">
        <dgm:presLayoutVars>
          <dgm:chMax/>
          <dgm:chPref val="4"/>
        </dgm:presLayoutVars>
      </dgm:prSet>
      <dgm:spPr/>
    </dgm:pt>
    <dgm:pt modelId="{BC751EC5-5317-4433-A2AD-58C46F1F68EA}" type="pres">
      <dgm:prSet presAssocID="{634E5559-1C3B-47A4-BA2C-A99B9FF51A47}" presName="childShape" presStyleCnt="0">
        <dgm:presLayoutVars>
          <dgm:chMax val="0"/>
          <dgm:chPref val="0"/>
        </dgm:presLayoutVars>
      </dgm:prSet>
      <dgm:spPr/>
    </dgm:pt>
    <dgm:pt modelId="{CD9EEA71-7B45-4578-93BA-9578AAE7EC18}" type="pres">
      <dgm:prSet presAssocID="{CC55FDF7-73DA-414E-8919-663E8EF78287}" presName="childComposite" presStyleCnt="0">
        <dgm:presLayoutVars>
          <dgm:chMax val="0"/>
          <dgm:chPref val="0"/>
        </dgm:presLayoutVars>
      </dgm:prSet>
      <dgm:spPr/>
    </dgm:pt>
    <dgm:pt modelId="{C170B9B6-9766-4BBE-8260-1540EA4312E5}" type="pres">
      <dgm:prSet presAssocID="{CC55FDF7-73DA-414E-8919-663E8EF78287}" presName="Image" presStyleLbl="node1" presStyleIdx="0" presStyleCnt="3"/>
      <dgm:spPr>
        <a:solidFill>
          <a:schemeClr val="accent2">
            <a:lumMod val="75000"/>
          </a:schemeClr>
        </a:solidFill>
      </dgm:spPr>
    </dgm:pt>
    <dgm:pt modelId="{2012EA66-8D3A-415F-ACBE-75D22528EAB2}" type="pres">
      <dgm:prSet presAssocID="{CC55FDF7-73DA-414E-8919-663E8EF78287}" presName="childText" presStyleLbl="lnNode1" presStyleIdx="0" presStyleCnt="3">
        <dgm:presLayoutVars>
          <dgm:chMax val="0"/>
          <dgm:chPref val="0"/>
          <dgm:bulletEnabled val="1"/>
        </dgm:presLayoutVars>
      </dgm:prSet>
      <dgm:spPr/>
    </dgm:pt>
    <dgm:pt modelId="{FE4E6F9B-8F24-4830-94E4-34A759927D3E}" type="pres">
      <dgm:prSet presAssocID="{4A819A76-6D84-4CA2-9769-7ECF0CEB1C27}" presName="childComposite" presStyleCnt="0">
        <dgm:presLayoutVars>
          <dgm:chMax val="0"/>
          <dgm:chPref val="0"/>
        </dgm:presLayoutVars>
      </dgm:prSet>
      <dgm:spPr/>
    </dgm:pt>
    <dgm:pt modelId="{ADD97B0B-97E8-46F8-8DF2-22AF313DF83F}" type="pres">
      <dgm:prSet presAssocID="{4A819A76-6D84-4CA2-9769-7ECF0CEB1C27}" presName="Image" presStyleLbl="node1" presStyleIdx="1" presStyleCnt="3"/>
      <dgm:spPr>
        <a:solidFill>
          <a:schemeClr val="accent2">
            <a:lumMod val="75000"/>
          </a:schemeClr>
        </a:solidFill>
      </dgm:spPr>
    </dgm:pt>
    <dgm:pt modelId="{ECE94247-3592-4223-BD36-C433B8931AE0}" type="pres">
      <dgm:prSet presAssocID="{4A819A76-6D84-4CA2-9769-7ECF0CEB1C27}" presName="childText" presStyleLbl="lnNode1" presStyleIdx="1" presStyleCnt="3">
        <dgm:presLayoutVars>
          <dgm:chMax val="0"/>
          <dgm:chPref val="0"/>
          <dgm:bulletEnabled val="1"/>
        </dgm:presLayoutVars>
      </dgm:prSet>
      <dgm:spPr/>
    </dgm:pt>
    <dgm:pt modelId="{CFBEC741-F025-4C31-BEC5-72C96B79F169}" type="pres">
      <dgm:prSet presAssocID="{ABA49577-F1F6-40B5-8A93-699D714B59D3}" presName="childComposite" presStyleCnt="0">
        <dgm:presLayoutVars>
          <dgm:chMax val="0"/>
          <dgm:chPref val="0"/>
        </dgm:presLayoutVars>
      </dgm:prSet>
      <dgm:spPr/>
    </dgm:pt>
    <dgm:pt modelId="{25AA3411-DCB1-4607-B5C1-441586E56BEE}" type="pres">
      <dgm:prSet presAssocID="{ABA49577-F1F6-40B5-8A93-699D714B59D3}" presName="Image" presStyleLbl="node1" presStyleIdx="2" presStyleCnt="3"/>
      <dgm:spPr>
        <a:solidFill>
          <a:schemeClr val="accent2">
            <a:lumMod val="75000"/>
          </a:schemeClr>
        </a:solidFill>
      </dgm:spPr>
    </dgm:pt>
    <dgm:pt modelId="{394C010E-E140-4104-A9CE-BD430CEB0FB2}" type="pres">
      <dgm:prSet presAssocID="{ABA49577-F1F6-40B5-8A93-699D714B59D3}" presName="childText" presStyleLbl="lnNode1" presStyleIdx="2" presStyleCnt="3">
        <dgm:presLayoutVars>
          <dgm:chMax val="0"/>
          <dgm:chPref val="0"/>
          <dgm:bulletEnabled val="1"/>
        </dgm:presLayoutVars>
      </dgm:prSet>
      <dgm:spPr/>
    </dgm:pt>
  </dgm:ptLst>
  <dgm:cxnLst>
    <dgm:cxn modelId="{83DE0D5C-6F24-4068-BCA7-0A661A2324C1}" type="presOf" srcId="{634E5559-1C3B-47A4-BA2C-A99B9FF51A47}" destId="{598B156F-67DE-40F4-BC5B-04FEFA3BE560}" srcOrd="0" destOrd="0" presId="urn:microsoft.com/office/officeart/2008/layout/PictureAccentList"/>
    <dgm:cxn modelId="{589E4643-546B-4B83-901B-1AD1C24B66B6}" srcId="{634E5559-1C3B-47A4-BA2C-A99B9FF51A47}" destId="{CC55FDF7-73DA-414E-8919-663E8EF78287}" srcOrd="0" destOrd="0" parTransId="{B6052318-C5F5-4681-963A-61538F9FE1B2}" sibTransId="{B04709A0-2DB1-4D5B-BCD4-E11E0265F2AF}"/>
    <dgm:cxn modelId="{B1D08D43-2EB2-4465-B31A-A959FA6E30DF}" srcId="{634E5559-1C3B-47A4-BA2C-A99B9FF51A47}" destId="{4A819A76-6D84-4CA2-9769-7ECF0CEB1C27}" srcOrd="1" destOrd="0" parTransId="{889FCCD3-144D-456E-8BB1-6C7A0FC2B339}" sibTransId="{DEB05EBD-6041-428D-8CD8-B894ACD5DDCC}"/>
    <dgm:cxn modelId="{3A0B3E4E-BE84-4CC4-9D47-713B70ABE2BB}" type="presOf" srcId="{ABA49577-F1F6-40B5-8A93-699D714B59D3}" destId="{394C010E-E140-4104-A9CE-BD430CEB0FB2}" srcOrd="0" destOrd="0" presId="urn:microsoft.com/office/officeart/2008/layout/PictureAccentList"/>
    <dgm:cxn modelId="{225A558A-51F4-4063-BC0C-F878724624E9}" type="presOf" srcId="{4D41BED2-3773-4926-8D06-3BCBE73FD32B}" destId="{CD791F0C-6BEF-4521-80C3-9F4E52854661}" srcOrd="0" destOrd="0" presId="urn:microsoft.com/office/officeart/2008/layout/PictureAccentList"/>
    <dgm:cxn modelId="{9674549E-5EA7-4B49-A019-5ED2E8208E5B}" type="presOf" srcId="{CC55FDF7-73DA-414E-8919-663E8EF78287}" destId="{2012EA66-8D3A-415F-ACBE-75D22528EAB2}" srcOrd="0" destOrd="0" presId="urn:microsoft.com/office/officeart/2008/layout/PictureAccentList"/>
    <dgm:cxn modelId="{A82CBAB6-8421-407A-89C6-3328AE289B28}" type="presOf" srcId="{4A819A76-6D84-4CA2-9769-7ECF0CEB1C27}" destId="{ECE94247-3592-4223-BD36-C433B8931AE0}" srcOrd="0" destOrd="0" presId="urn:microsoft.com/office/officeart/2008/layout/PictureAccentList"/>
    <dgm:cxn modelId="{E560F3BD-31C4-481F-B0B1-73DD490F0198}" srcId="{634E5559-1C3B-47A4-BA2C-A99B9FF51A47}" destId="{ABA49577-F1F6-40B5-8A93-699D714B59D3}" srcOrd="2" destOrd="0" parTransId="{E88E1DA9-0E09-44D0-B758-57CCCF641E48}" sibTransId="{482C2018-7E82-49EC-A824-EB8E894BA55F}"/>
    <dgm:cxn modelId="{EB6B20CD-DBC9-4733-ADA3-38D77AF82BCA}" srcId="{4D41BED2-3773-4926-8D06-3BCBE73FD32B}" destId="{634E5559-1C3B-47A4-BA2C-A99B9FF51A47}" srcOrd="0" destOrd="0" parTransId="{94743B65-FFE6-4DC1-880C-E6F41DBD7605}" sibTransId="{42626CFA-B33F-44DA-9B68-D2BA4BF8F354}"/>
    <dgm:cxn modelId="{1925A313-AAF4-44A4-A8FA-C105E818E880}" type="presParOf" srcId="{CD791F0C-6BEF-4521-80C3-9F4E52854661}" destId="{C9B555D6-E5D4-46B2-914C-30032CF1B2C7}" srcOrd="0" destOrd="0" presId="urn:microsoft.com/office/officeart/2008/layout/PictureAccentList"/>
    <dgm:cxn modelId="{885C305B-2BB9-45E5-B91D-CA63D2A48419}" type="presParOf" srcId="{C9B555D6-E5D4-46B2-914C-30032CF1B2C7}" destId="{D5B2CDD8-2F5E-4393-969E-0F7B8BEF51C1}" srcOrd="0" destOrd="0" presId="urn:microsoft.com/office/officeart/2008/layout/PictureAccentList"/>
    <dgm:cxn modelId="{DD0C94F9-B177-4F77-B100-767E3AA266B0}" type="presParOf" srcId="{D5B2CDD8-2F5E-4393-969E-0F7B8BEF51C1}" destId="{598B156F-67DE-40F4-BC5B-04FEFA3BE560}" srcOrd="0" destOrd="0" presId="urn:microsoft.com/office/officeart/2008/layout/PictureAccentList"/>
    <dgm:cxn modelId="{84A8B15C-ABC3-4141-A28B-548D2EE70230}" type="presParOf" srcId="{C9B555D6-E5D4-46B2-914C-30032CF1B2C7}" destId="{BC751EC5-5317-4433-A2AD-58C46F1F68EA}" srcOrd="1" destOrd="0" presId="urn:microsoft.com/office/officeart/2008/layout/PictureAccentList"/>
    <dgm:cxn modelId="{B7F8CC1C-19B9-4130-A1F0-B1238B4B7C8E}" type="presParOf" srcId="{BC751EC5-5317-4433-A2AD-58C46F1F68EA}" destId="{CD9EEA71-7B45-4578-93BA-9578AAE7EC18}" srcOrd="0" destOrd="0" presId="urn:microsoft.com/office/officeart/2008/layout/PictureAccentList"/>
    <dgm:cxn modelId="{863CCB3A-28B1-49B9-8B05-55CC1237E5CB}" type="presParOf" srcId="{CD9EEA71-7B45-4578-93BA-9578AAE7EC18}" destId="{C170B9B6-9766-4BBE-8260-1540EA4312E5}" srcOrd="0" destOrd="0" presId="urn:microsoft.com/office/officeart/2008/layout/PictureAccentList"/>
    <dgm:cxn modelId="{3A8C3750-1D6A-4C2C-B3A3-7DEA64D3ECF6}" type="presParOf" srcId="{CD9EEA71-7B45-4578-93BA-9578AAE7EC18}" destId="{2012EA66-8D3A-415F-ACBE-75D22528EAB2}" srcOrd="1" destOrd="0" presId="urn:microsoft.com/office/officeart/2008/layout/PictureAccentList"/>
    <dgm:cxn modelId="{E6B5A54B-70B2-400B-8DE9-31CD22B3D018}" type="presParOf" srcId="{BC751EC5-5317-4433-A2AD-58C46F1F68EA}" destId="{FE4E6F9B-8F24-4830-94E4-34A759927D3E}" srcOrd="1" destOrd="0" presId="urn:microsoft.com/office/officeart/2008/layout/PictureAccentList"/>
    <dgm:cxn modelId="{29629464-DA41-448E-A5AE-ADA2ABC790A4}" type="presParOf" srcId="{FE4E6F9B-8F24-4830-94E4-34A759927D3E}" destId="{ADD97B0B-97E8-46F8-8DF2-22AF313DF83F}" srcOrd="0" destOrd="0" presId="urn:microsoft.com/office/officeart/2008/layout/PictureAccentList"/>
    <dgm:cxn modelId="{46E7852C-31CF-4B23-BCE9-12A557BC2587}" type="presParOf" srcId="{FE4E6F9B-8F24-4830-94E4-34A759927D3E}" destId="{ECE94247-3592-4223-BD36-C433B8931AE0}" srcOrd="1" destOrd="0" presId="urn:microsoft.com/office/officeart/2008/layout/PictureAccentList"/>
    <dgm:cxn modelId="{6181903F-8806-41B2-8920-B0BECBA4149E}" type="presParOf" srcId="{BC751EC5-5317-4433-A2AD-58C46F1F68EA}" destId="{CFBEC741-F025-4C31-BEC5-72C96B79F169}" srcOrd="2" destOrd="0" presId="urn:microsoft.com/office/officeart/2008/layout/PictureAccentList"/>
    <dgm:cxn modelId="{07A8CA70-DB0A-42FC-9843-06E2EFB5C015}" type="presParOf" srcId="{CFBEC741-F025-4C31-BEC5-72C96B79F169}" destId="{25AA3411-DCB1-4607-B5C1-441586E56BEE}" srcOrd="0" destOrd="0" presId="urn:microsoft.com/office/officeart/2008/layout/PictureAccentList"/>
    <dgm:cxn modelId="{FACB9140-5067-41B6-9FE9-6F4861DA3FEA}" type="presParOf" srcId="{CFBEC741-F025-4C31-BEC5-72C96B79F169}" destId="{394C010E-E140-4104-A9CE-BD430CEB0FB2}" srcOrd="1" destOrd="0" presId="urn:microsoft.com/office/officeart/2008/layout/PictureAccen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E16D8B-88F0-4736-9DD4-EBB3B9D0C367}"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DF771738-FBB5-4750-8FD0-7A3386237F0F}">
      <dgm:prSet phldrT="[Text]"/>
      <dgm:spPr>
        <a:solidFill>
          <a:schemeClr val="lt1">
            <a:hueOff val="0"/>
            <a:satOff val="0"/>
            <a:lumOff val="0"/>
          </a:schemeClr>
        </a:solidFill>
      </dgm:spPr>
      <dgm:t>
        <a:bodyPr/>
        <a:lstStyle/>
        <a:p>
          <a:r>
            <a:rPr lang="en-US" dirty="0"/>
            <a:t>Target Location</a:t>
          </a:r>
        </a:p>
      </dgm:t>
    </dgm:pt>
    <dgm:pt modelId="{9D704B84-9862-499A-A6D5-1EEFE8700721}" type="parTrans" cxnId="{F692D75B-6D96-4B0A-8E6C-D5135E0F793D}">
      <dgm:prSet/>
      <dgm:spPr/>
      <dgm:t>
        <a:bodyPr/>
        <a:lstStyle/>
        <a:p>
          <a:endParaRPr lang="en-US"/>
        </a:p>
      </dgm:t>
    </dgm:pt>
    <dgm:pt modelId="{54735D38-7EF5-4349-9E35-0E00F0C4BA66}" type="sibTrans" cxnId="{F692D75B-6D96-4B0A-8E6C-D5135E0F793D}">
      <dgm:prSet/>
      <dgm:spPr/>
      <dgm:t>
        <a:bodyPr/>
        <a:lstStyle/>
        <a:p>
          <a:endParaRPr lang="en-US"/>
        </a:p>
      </dgm:t>
    </dgm:pt>
    <dgm:pt modelId="{C3A09816-0F0E-4D13-8649-4DD13A3F6589}">
      <dgm:prSet phldrT="[Text]"/>
      <dgm:spPr>
        <a:solidFill>
          <a:schemeClr val="lt1">
            <a:hueOff val="0"/>
            <a:satOff val="0"/>
            <a:lumOff val="0"/>
          </a:schemeClr>
        </a:solidFill>
      </dgm:spPr>
      <dgm:t>
        <a:bodyPr/>
        <a:lstStyle/>
        <a:p>
          <a:r>
            <a:rPr lang="en-US" dirty="0"/>
            <a:t>Police</a:t>
          </a:r>
        </a:p>
      </dgm:t>
    </dgm:pt>
    <dgm:pt modelId="{18C0B67F-1915-4FAC-9360-7F1E8275215F}" type="parTrans" cxnId="{994E2300-2306-4F0C-8A2E-4C74E973A66A}">
      <dgm:prSet/>
      <dgm:spPr/>
      <dgm:t>
        <a:bodyPr/>
        <a:lstStyle/>
        <a:p>
          <a:endParaRPr lang="en-US"/>
        </a:p>
      </dgm:t>
    </dgm:pt>
    <dgm:pt modelId="{EC82B739-CFDB-4C3D-8703-31EFE703FE89}" type="sibTrans" cxnId="{994E2300-2306-4F0C-8A2E-4C74E973A66A}">
      <dgm:prSet/>
      <dgm:spPr/>
      <dgm:t>
        <a:bodyPr/>
        <a:lstStyle/>
        <a:p>
          <a:endParaRPr lang="en-US"/>
        </a:p>
      </dgm:t>
    </dgm:pt>
    <dgm:pt modelId="{7F773CB0-6B1E-4106-9C6C-28D2B4E11437}">
      <dgm:prSet phldrT="[Text]"/>
      <dgm:spPr>
        <a:solidFill>
          <a:schemeClr val="lt1">
            <a:hueOff val="0"/>
            <a:satOff val="0"/>
            <a:lumOff val="0"/>
          </a:schemeClr>
        </a:solidFill>
      </dgm:spPr>
      <dgm:t>
        <a:bodyPr/>
        <a:lstStyle/>
        <a:p>
          <a:r>
            <a:rPr lang="en-US" dirty="0"/>
            <a:t>Market</a:t>
          </a:r>
        </a:p>
      </dgm:t>
    </dgm:pt>
    <dgm:pt modelId="{DE42F54C-4D37-4553-B9C9-97C704D61155}" type="parTrans" cxnId="{F5A8CEDF-A7CD-41F6-A248-BEF0D2C08E34}">
      <dgm:prSet/>
      <dgm:spPr/>
      <dgm:t>
        <a:bodyPr/>
        <a:lstStyle/>
        <a:p>
          <a:endParaRPr lang="en-US"/>
        </a:p>
      </dgm:t>
    </dgm:pt>
    <dgm:pt modelId="{5554D607-D80F-4028-B463-0221281BA786}" type="sibTrans" cxnId="{F5A8CEDF-A7CD-41F6-A248-BEF0D2C08E34}">
      <dgm:prSet/>
      <dgm:spPr/>
      <dgm:t>
        <a:bodyPr/>
        <a:lstStyle/>
        <a:p>
          <a:endParaRPr lang="en-US"/>
        </a:p>
      </dgm:t>
    </dgm:pt>
    <dgm:pt modelId="{2968B100-D4CC-4015-8A08-F7A40939ECEE}">
      <dgm:prSet phldrT="[Text]"/>
      <dgm:spPr>
        <a:solidFill>
          <a:schemeClr val="lt1">
            <a:hueOff val="0"/>
            <a:satOff val="0"/>
            <a:lumOff val="0"/>
          </a:schemeClr>
        </a:solidFill>
      </dgm:spPr>
      <dgm:t>
        <a:bodyPr/>
        <a:lstStyle/>
        <a:p>
          <a:r>
            <a:rPr lang="en-US" dirty="0"/>
            <a:t>Restaurant</a:t>
          </a:r>
        </a:p>
      </dgm:t>
    </dgm:pt>
    <dgm:pt modelId="{D260E507-CE49-474F-893C-294E31EF3CC2}" type="parTrans" cxnId="{063F12D9-B854-4562-94A1-5C84FC30F12A}">
      <dgm:prSet/>
      <dgm:spPr/>
      <dgm:t>
        <a:bodyPr/>
        <a:lstStyle/>
        <a:p>
          <a:endParaRPr lang="en-US"/>
        </a:p>
      </dgm:t>
    </dgm:pt>
    <dgm:pt modelId="{EE8D3BF2-427C-4855-BA29-1281F0ADF0CC}" type="sibTrans" cxnId="{063F12D9-B854-4562-94A1-5C84FC30F12A}">
      <dgm:prSet/>
      <dgm:spPr/>
      <dgm:t>
        <a:bodyPr/>
        <a:lstStyle/>
        <a:p>
          <a:endParaRPr lang="en-US"/>
        </a:p>
      </dgm:t>
    </dgm:pt>
    <dgm:pt modelId="{7BCDFE48-2489-47CA-8653-EE3CDF301D8C}">
      <dgm:prSet phldrT="[Text]"/>
      <dgm:spPr>
        <a:solidFill>
          <a:schemeClr val="lt1">
            <a:hueOff val="0"/>
            <a:satOff val="0"/>
            <a:lumOff val="0"/>
          </a:schemeClr>
        </a:solidFill>
      </dgm:spPr>
      <dgm:t>
        <a:bodyPr/>
        <a:lstStyle/>
        <a:p>
          <a:r>
            <a:rPr lang="en-US" dirty="0"/>
            <a:t>Fast Food</a:t>
          </a:r>
        </a:p>
      </dgm:t>
    </dgm:pt>
    <dgm:pt modelId="{4FE807D0-56C7-4BF0-85E6-2909004EC349}" type="parTrans" cxnId="{93FF2600-D3BF-43E6-987E-16E6855D3AA8}">
      <dgm:prSet/>
      <dgm:spPr/>
      <dgm:t>
        <a:bodyPr/>
        <a:lstStyle/>
        <a:p>
          <a:endParaRPr lang="en-US"/>
        </a:p>
      </dgm:t>
    </dgm:pt>
    <dgm:pt modelId="{C42ABD8E-9663-463C-9BC3-7F5DB07969DD}" type="sibTrans" cxnId="{93FF2600-D3BF-43E6-987E-16E6855D3AA8}">
      <dgm:prSet/>
      <dgm:spPr/>
      <dgm:t>
        <a:bodyPr/>
        <a:lstStyle/>
        <a:p>
          <a:endParaRPr lang="en-US"/>
        </a:p>
      </dgm:t>
    </dgm:pt>
    <dgm:pt modelId="{8FE34E68-FFBE-4595-B6D2-521BCD15B3A4}" type="pres">
      <dgm:prSet presAssocID="{F5E16D8B-88F0-4736-9DD4-EBB3B9D0C367}" presName="Name0" presStyleCnt="0">
        <dgm:presLayoutVars>
          <dgm:dir/>
          <dgm:resizeHandles val="exact"/>
        </dgm:presLayoutVars>
      </dgm:prSet>
      <dgm:spPr/>
    </dgm:pt>
    <dgm:pt modelId="{EC7F167A-CE43-4A9F-A428-83AE8386B67D}" type="pres">
      <dgm:prSet presAssocID="{DF771738-FBB5-4750-8FD0-7A3386237F0F}" presName="composite" presStyleCnt="0"/>
      <dgm:spPr/>
    </dgm:pt>
    <dgm:pt modelId="{38CDDFAC-27BB-4D34-8C3F-C8A1AE61FBFE}" type="pres">
      <dgm:prSet presAssocID="{DF771738-FBB5-4750-8FD0-7A3386237F0F}" presName="rect1" presStyleLbl="trAlignAcc1" presStyleIdx="0" presStyleCnt="5">
        <dgm:presLayoutVars>
          <dgm:bulletEnabled val="1"/>
        </dgm:presLayoutVars>
      </dgm:prSet>
      <dgm:spPr/>
    </dgm:pt>
    <dgm:pt modelId="{4D7CE6D7-22F0-4A4B-8AE0-89DC1A96B01F}" type="pres">
      <dgm:prSet presAssocID="{DF771738-FBB5-4750-8FD0-7A3386237F0F}" presName="rect2" presStyleLbl="fgImgPlace1" presStyleIdx="0" presStyleCnt="5"/>
      <dgm:spPr/>
    </dgm:pt>
    <dgm:pt modelId="{CAEB13B8-0A31-469D-A9E2-92200CE196FD}" type="pres">
      <dgm:prSet presAssocID="{54735D38-7EF5-4349-9E35-0E00F0C4BA66}" presName="sibTrans" presStyleCnt="0"/>
      <dgm:spPr/>
    </dgm:pt>
    <dgm:pt modelId="{8309399A-DCDE-49D2-BDBD-5C22F003E5F1}" type="pres">
      <dgm:prSet presAssocID="{C3A09816-0F0E-4D13-8649-4DD13A3F6589}" presName="composite" presStyleCnt="0"/>
      <dgm:spPr/>
    </dgm:pt>
    <dgm:pt modelId="{356D619D-0DA4-4A95-879F-7346A43D9904}" type="pres">
      <dgm:prSet presAssocID="{C3A09816-0F0E-4D13-8649-4DD13A3F6589}" presName="rect1" presStyleLbl="trAlignAcc1" presStyleIdx="1" presStyleCnt="5">
        <dgm:presLayoutVars>
          <dgm:bulletEnabled val="1"/>
        </dgm:presLayoutVars>
      </dgm:prSet>
      <dgm:spPr/>
    </dgm:pt>
    <dgm:pt modelId="{0EEB0810-1F74-46D9-A0F6-0EA41953721A}" type="pres">
      <dgm:prSet presAssocID="{C3A09816-0F0E-4D13-8649-4DD13A3F6589}" presName="rect2" presStyleLbl="fgImgPlace1" presStyleIdx="1" presStyleCnt="5"/>
      <dgm:spPr/>
    </dgm:pt>
    <dgm:pt modelId="{F460D7C5-09E9-4760-9FA8-68ABFAE4C745}" type="pres">
      <dgm:prSet presAssocID="{EC82B739-CFDB-4C3D-8703-31EFE703FE89}" presName="sibTrans" presStyleCnt="0"/>
      <dgm:spPr/>
    </dgm:pt>
    <dgm:pt modelId="{C9E06C8C-5FE6-42DD-A36F-B6F881CFA5B6}" type="pres">
      <dgm:prSet presAssocID="{7F773CB0-6B1E-4106-9C6C-28D2B4E11437}" presName="composite" presStyleCnt="0"/>
      <dgm:spPr/>
    </dgm:pt>
    <dgm:pt modelId="{1F31BE4C-9835-4C76-8ACB-B0F99595D56E}" type="pres">
      <dgm:prSet presAssocID="{7F773CB0-6B1E-4106-9C6C-28D2B4E11437}" presName="rect1" presStyleLbl="trAlignAcc1" presStyleIdx="2" presStyleCnt="5">
        <dgm:presLayoutVars>
          <dgm:bulletEnabled val="1"/>
        </dgm:presLayoutVars>
      </dgm:prSet>
      <dgm:spPr/>
    </dgm:pt>
    <dgm:pt modelId="{4A18C081-5DC6-4DE5-87A4-E43F20B5F208}" type="pres">
      <dgm:prSet presAssocID="{7F773CB0-6B1E-4106-9C6C-28D2B4E11437}" presName="rect2" presStyleLbl="fgImgPlace1" presStyleIdx="2" presStyleCnt="5"/>
      <dgm:spPr/>
    </dgm:pt>
    <dgm:pt modelId="{DC3EF2ED-2397-4E7E-BB85-C04670AF926C}" type="pres">
      <dgm:prSet presAssocID="{5554D607-D80F-4028-B463-0221281BA786}" presName="sibTrans" presStyleCnt="0"/>
      <dgm:spPr/>
    </dgm:pt>
    <dgm:pt modelId="{12F71FC2-C506-41EB-8278-DEEF333D3C9B}" type="pres">
      <dgm:prSet presAssocID="{2968B100-D4CC-4015-8A08-F7A40939ECEE}" presName="composite" presStyleCnt="0"/>
      <dgm:spPr/>
    </dgm:pt>
    <dgm:pt modelId="{DB448AF8-9A88-450B-83C0-3BF0FF9873D4}" type="pres">
      <dgm:prSet presAssocID="{2968B100-D4CC-4015-8A08-F7A40939ECEE}" presName="rect1" presStyleLbl="trAlignAcc1" presStyleIdx="3" presStyleCnt="5">
        <dgm:presLayoutVars>
          <dgm:bulletEnabled val="1"/>
        </dgm:presLayoutVars>
      </dgm:prSet>
      <dgm:spPr/>
    </dgm:pt>
    <dgm:pt modelId="{B941F76B-0492-4F1F-9288-0A5E93123C0B}" type="pres">
      <dgm:prSet presAssocID="{2968B100-D4CC-4015-8A08-F7A40939ECEE}" presName="rect2" presStyleLbl="fgImgPlace1" presStyleIdx="3" presStyleCnt="5"/>
      <dgm:spPr/>
    </dgm:pt>
    <dgm:pt modelId="{918E25BE-C7EC-454B-9FC6-2AF20CCB8675}" type="pres">
      <dgm:prSet presAssocID="{EE8D3BF2-427C-4855-BA29-1281F0ADF0CC}" presName="sibTrans" presStyleCnt="0"/>
      <dgm:spPr/>
    </dgm:pt>
    <dgm:pt modelId="{618BBF0B-97B8-4A7B-9E39-6DA2580E6323}" type="pres">
      <dgm:prSet presAssocID="{7BCDFE48-2489-47CA-8653-EE3CDF301D8C}" presName="composite" presStyleCnt="0"/>
      <dgm:spPr/>
    </dgm:pt>
    <dgm:pt modelId="{5589EED3-46B5-4229-9B74-B47FD173862C}" type="pres">
      <dgm:prSet presAssocID="{7BCDFE48-2489-47CA-8653-EE3CDF301D8C}" presName="rect1" presStyleLbl="trAlignAcc1" presStyleIdx="4" presStyleCnt="5">
        <dgm:presLayoutVars>
          <dgm:bulletEnabled val="1"/>
        </dgm:presLayoutVars>
      </dgm:prSet>
      <dgm:spPr/>
    </dgm:pt>
    <dgm:pt modelId="{85BF2C4F-4DB2-4684-9343-354A54FB1DF3}" type="pres">
      <dgm:prSet presAssocID="{7BCDFE48-2489-47CA-8653-EE3CDF301D8C}" presName="rect2" presStyleLbl="fgImgPlace1" presStyleIdx="4" presStyleCnt="5"/>
      <dgm:spPr/>
    </dgm:pt>
  </dgm:ptLst>
  <dgm:cxnLst>
    <dgm:cxn modelId="{994E2300-2306-4F0C-8A2E-4C74E973A66A}" srcId="{F5E16D8B-88F0-4736-9DD4-EBB3B9D0C367}" destId="{C3A09816-0F0E-4D13-8649-4DD13A3F6589}" srcOrd="1" destOrd="0" parTransId="{18C0B67F-1915-4FAC-9360-7F1E8275215F}" sibTransId="{EC82B739-CFDB-4C3D-8703-31EFE703FE89}"/>
    <dgm:cxn modelId="{93FF2600-D3BF-43E6-987E-16E6855D3AA8}" srcId="{F5E16D8B-88F0-4736-9DD4-EBB3B9D0C367}" destId="{7BCDFE48-2489-47CA-8653-EE3CDF301D8C}" srcOrd="4" destOrd="0" parTransId="{4FE807D0-56C7-4BF0-85E6-2909004EC349}" sibTransId="{C42ABD8E-9663-463C-9BC3-7F5DB07969DD}"/>
    <dgm:cxn modelId="{971A6208-16E8-4087-A79B-1F1427D9C207}" type="presOf" srcId="{2968B100-D4CC-4015-8A08-F7A40939ECEE}" destId="{DB448AF8-9A88-450B-83C0-3BF0FF9873D4}" srcOrd="0" destOrd="0" presId="urn:microsoft.com/office/officeart/2008/layout/PictureStrips"/>
    <dgm:cxn modelId="{F692D75B-6D96-4B0A-8E6C-D5135E0F793D}" srcId="{F5E16D8B-88F0-4736-9DD4-EBB3B9D0C367}" destId="{DF771738-FBB5-4750-8FD0-7A3386237F0F}" srcOrd="0" destOrd="0" parTransId="{9D704B84-9862-499A-A6D5-1EEFE8700721}" sibTransId="{54735D38-7EF5-4349-9E35-0E00F0C4BA66}"/>
    <dgm:cxn modelId="{C5BE4F4F-72E7-4ED6-BBD8-C30CFF87DBD0}" type="presOf" srcId="{F5E16D8B-88F0-4736-9DD4-EBB3B9D0C367}" destId="{8FE34E68-FFBE-4595-B6D2-521BCD15B3A4}" srcOrd="0" destOrd="0" presId="urn:microsoft.com/office/officeart/2008/layout/PictureStrips"/>
    <dgm:cxn modelId="{B36BB357-1247-44C0-A4E8-EA728493CD61}" type="presOf" srcId="{7BCDFE48-2489-47CA-8653-EE3CDF301D8C}" destId="{5589EED3-46B5-4229-9B74-B47FD173862C}" srcOrd="0" destOrd="0" presId="urn:microsoft.com/office/officeart/2008/layout/PictureStrips"/>
    <dgm:cxn modelId="{D5D38558-70D3-44FB-B286-682FCACFFAAE}" type="presOf" srcId="{DF771738-FBB5-4750-8FD0-7A3386237F0F}" destId="{38CDDFAC-27BB-4D34-8C3F-C8A1AE61FBFE}" srcOrd="0" destOrd="0" presId="urn:microsoft.com/office/officeart/2008/layout/PictureStrips"/>
    <dgm:cxn modelId="{063F12D9-B854-4562-94A1-5C84FC30F12A}" srcId="{F5E16D8B-88F0-4736-9DD4-EBB3B9D0C367}" destId="{2968B100-D4CC-4015-8A08-F7A40939ECEE}" srcOrd="3" destOrd="0" parTransId="{D260E507-CE49-474F-893C-294E31EF3CC2}" sibTransId="{EE8D3BF2-427C-4855-BA29-1281F0ADF0CC}"/>
    <dgm:cxn modelId="{F5A8CEDF-A7CD-41F6-A248-BEF0D2C08E34}" srcId="{F5E16D8B-88F0-4736-9DD4-EBB3B9D0C367}" destId="{7F773CB0-6B1E-4106-9C6C-28D2B4E11437}" srcOrd="2" destOrd="0" parTransId="{DE42F54C-4D37-4553-B9C9-97C704D61155}" sibTransId="{5554D607-D80F-4028-B463-0221281BA786}"/>
    <dgm:cxn modelId="{775799E5-2FF1-4878-8560-4C1F05F95C3C}" type="presOf" srcId="{7F773CB0-6B1E-4106-9C6C-28D2B4E11437}" destId="{1F31BE4C-9835-4C76-8ACB-B0F99595D56E}" srcOrd="0" destOrd="0" presId="urn:microsoft.com/office/officeart/2008/layout/PictureStrips"/>
    <dgm:cxn modelId="{66F84FFD-D07A-4E70-8BD2-1E3229D11924}" type="presOf" srcId="{C3A09816-0F0E-4D13-8649-4DD13A3F6589}" destId="{356D619D-0DA4-4A95-879F-7346A43D9904}" srcOrd="0" destOrd="0" presId="urn:microsoft.com/office/officeart/2008/layout/PictureStrips"/>
    <dgm:cxn modelId="{DD568DFE-502C-44A2-9532-573A2FC85791}" type="presParOf" srcId="{8FE34E68-FFBE-4595-B6D2-521BCD15B3A4}" destId="{EC7F167A-CE43-4A9F-A428-83AE8386B67D}" srcOrd="0" destOrd="0" presId="urn:microsoft.com/office/officeart/2008/layout/PictureStrips"/>
    <dgm:cxn modelId="{441589F0-0BBC-4C4D-BE4D-11C04B2F9213}" type="presParOf" srcId="{EC7F167A-CE43-4A9F-A428-83AE8386B67D}" destId="{38CDDFAC-27BB-4D34-8C3F-C8A1AE61FBFE}" srcOrd="0" destOrd="0" presId="urn:microsoft.com/office/officeart/2008/layout/PictureStrips"/>
    <dgm:cxn modelId="{30DF9153-D5E2-4DCA-B4AC-01A26093EF0D}" type="presParOf" srcId="{EC7F167A-CE43-4A9F-A428-83AE8386B67D}" destId="{4D7CE6D7-22F0-4A4B-8AE0-89DC1A96B01F}" srcOrd="1" destOrd="0" presId="urn:microsoft.com/office/officeart/2008/layout/PictureStrips"/>
    <dgm:cxn modelId="{3B703190-5630-40ED-AAD5-91CA10B4151D}" type="presParOf" srcId="{8FE34E68-FFBE-4595-B6D2-521BCD15B3A4}" destId="{CAEB13B8-0A31-469D-A9E2-92200CE196FD}" srcOrd="1" destOrd="0" presId="urn:microsoft.com/office/officeart/2008/layout/PictureStrips"/>
    <dgm:cxn modelId="{CE53BA10-A6C9-4BF4-9F5F-3AEE75364E43}" type="presParOf" srcId="{8FE34E68-FFBE-4595-B6D2-521BCD15B3A4}" destId="{8309399A-DCDE-49D2-BDBD-5C22F003E5F1}" srcOrd="2" destOrd="0" presId="urn:microsoft.com/office/officeart/2008/layout/PictureStrips"/>
    <dgm:cxn modelId="{EA3AEE15-AC7E-4B0D-9E5B-BD3A50010758}" type="presParOf" srcId="{8309399A-DCDE-49D2-BDBD-5C22F003E5F1}" destId="{356D619D-0DA4-4A95-879F-7346A43D9904}" srcOrd="0" destOrd="0" presId="urn:microsoft.com/office/officeart/2008/layout/PictureStrips"/>
    <dgm:cxn modelId="{ED70AB9B-7FA7-4149-B5DA-4EA850FC6790}" type="presParOf" srcId="{8309399A-DCDE-49D2-BDBD-5C22F003E5F1}" destId="{0EEB0810-1F74-46D9-A0F6-0EA41953721A}" srcOrd="1" destOrd="0" presId="urn:microsoft.com/office/officeart/2008/layout/PictureStrips"/>
    <dgm:cxn modelId="{4FE63733-B54F-450C-BF0C-F4893B02B975}" type="presParOf" srcId="{8FE34E68-FFBE-4595-B6D2-521BCD15B3A4}" destId="{F460D7C5-09E9-4760-9FA8-68ABFAE4C745}" srcOrd="3" destOrd="0" presId="urn:microsoft.com/office/officeart/2008/layout/PictureStrips"/>
    <dgm:cxn modelId="{3E521F09-584A-4724-9A21-39B07178D1CF}" type="presParOf" srcId="{8FE34E68-FFBE-4595-B6D2-521BCD15B3A4}" destId="{C9E06C8C-5FE6-42DD-A36F-B6F881CFA5B6}" srcOrd="4" destOrd="0" presId="urn:microsoft.com/office/officeart/2008/layout/PictureStrips"/>
    <dgm:cxn modelId="{2204A217-4AD3-414A-8299-1EB70D65E5CD}" type="presParOf" srcId="{C9E06C8C-5FE6-42DD-A36F-B6F881CFA5B6}" destId="{1F31BE4C-9835-4C76-8ACB-B0F99595D56E}" srcOrd="0" destOrd="0" presId="urn:microsoft.com/office/officeart/2008/layout/PictureStrips"/>
    <dgm:cxn modelId="{3C833C01-CC47-486B-8939-68B1E7592863}" type="presParOf" srcId="{C9E06C8C-5FE6-42DD-A36F-B6F881CFA5B6}" destId="{4A18C081-5DC6-4DE5-87A4-E43F20B5F208}" srcOrd="1" destOrd="0" presId="urn:microsoft.com/office/officeart/2008/layout/PictureStrips"/>
    <dgm:cxn modelId="{E066510C-DF38-4B66-86D8-FB58D101B5B4}" type="presParOf" srcId="{8FE34E68-FFBE-4595-B6D2-521BCD15B3A4}" destId="{DC3EF2ED-2397-4E7E-BB85-C04670AF926C}" srcOrd="5" destOrd="0" presId="urn:microsoft.com/office/officeart/2008/layout/PictureStrips"/>
    <dgm:cxn modelId="{A7CA5AD4-437B-437E-8572-27BC6CD70A2B}" type="presParOf" srcId="{8FE34E68-FFBE-4595-B6D2-521BCD15B3A4}" destId="{12F71FC2-C506-41EB-8278-DEEF333D3C9B}" srcOrd="6" destOrd="0" presId="urn:microsoft.com/office/officeart/2008/layout/PictureStrips"/>
    <dgm:cxn modelId="{B2C15AD2-6257-4AF3-ACB0-B8EC8ECAF2B6}" type="presParOf" srcId="{12F71FC2-C506-41EB-8278-DEEF333D3C9B}" destId="{DB448AF8-9A88-450B-83C0-3BF0FF9873D4}" srcOrd="0" destOrd="0" presId="urn:microsoft.com/office/officeart/2008/layout/PictureStrips"/>
    <dgm:cxn modelId="{F3DC7E31-DBB0-4BA1-95CC-057DCE090EB6}" type="presParOf" srcId="{12F71FC2-C506-41EB-8278-DEEF333D3C9B}" destId="{B941F76B-0492-4F1F-9288-0A5E93123C0B}" srcOrd="1" destOrd="0" presId="urn:microsoft.com/office/officeart/2008/layout/PictureStrips"/>
    <dgm:cxn modelId="{D2CD9554-852C-4E63-A752-BF820741DAC5}" type="presParOf" srcId="{8FE34E68-FFBE-4595-B6D2-521BCD15B3A4}" destId="{918E25BE-C7EC-454B-9FC6-2AF20CCB8675}" srcOrd="7" destOrd="0" presId="urn:microsoft.com/office/officeart/2008/layout/PictureStrips"/>
    <dgm:cxn modelId="{098592C1-7AB9-4430-951B-DC9077E7F64A}" type="presParOf" srcId="{8FE34E68-FFBE-4595-B6D2-521BCD15B3A4}" destId="{618BBF0B-97B8-4A7B-9E39-6DA2580E6323}" srcOrd="8" destOrd="0" presId="urn:microsoft.com/office/officeart/2008/layout/PictureStrips"/>
    <dgm:cxn modelId="{AA71C98F-C340-47C7-B4CB-1257143D1EDE}" type="presParOf" srcId="{618BBF0B-97B8-4A7B-9E39-6DA2580E6323}" destId="{5589EED3-46B5-4229-9B74-B47FD173862C}" srcOrd="0" destOrd="0" presId="urn:microsoft.com/office/officeart/2008/layout/PictureStrips"/>
    <dgm:cxn modelId="{C121E653-371A-4285-80E1-93423A5A6FAE}" type="presParOf" srcId="{618BBF0B-97B8-4A7B-9E39-6DA2580E6323}" destId="{85BF2C4F-4DB2-4684-9343-354A54FB1DF3}" srcOrd="1" destOrd="0" presId="urn:microsoft.com/office/officeart/2008/layout/PictureStrip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E16D8B-88F0-4736-9DD4-EBB3B9D0C367}"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DF771738-FBB5-4750-8FD0-7A3386237F0F}">
      <dgm:prSet phldrT="[Text]"/>
      <dgm:spPr>
        <a:solidFill>
          <a:schemeClr val="lt1">
            <a:hueOff val="0"/>
            <a:satOff val="0"/>
            <a:lumOff val="0"/>
          </a:schemeClr>
        </a:solidFill>
      </dgm:spPr>
      <dgm:t>
        <a:bodyPr/>
        <a:lstStyle/>
        <a:p>
          <a:r>
            <a:rPr lang="en-US" dirty="0"/>
            <a:t>Target Location</a:t>
          </a:r>
        </a:p>
      </dgm:t>
    </dgm:pt>
    <dgm:pt modelId="{9D704B84-9862-499A-A6D5-1EEFE8700721}" type="parTrans" cxnId="{F692D75B-6D96-4B0A-8E6C-D5135E0F793D}">
      <dgm:prSet/>
      <dgm:spPr/>
      <dgm:t>
        <a:bodyPr/>
        <a:lstStyle/>
        <a:p>
          <a:endParaRPr lang="en-US"/>
        </a:p>
      </dgm:t>
    </dgm:pt>
    <dgm:pt modelId="{54735D38-7EF5-4349-9E35-0E00F0C4BA66}" type="sibTrans" cxnId="{F692D75B-6D96-4B0A-8E6C-D5135E0F793D}">
      <dgm:prSet/>
      <dgm:spPr/>
      <dgm:t>
        <a:bodyPr/>
        <a:lstStyle/>
        <a:p>
          <a:endParaRPr lang="en-US"/>
        </a:p>
      </dgm:t>
    </dgm:pt>
    <dgm:pt modelId="{C3A09816-0F0E-4D13-8649-4DD13A3F6589}">
      <dgm:prSet phldrT="[Text]"/>
      <dgm:spPr>
        <a:solidFill>
          <a:schemeClr val="lt1">
            <a:hueOff val="0"/>
            <a:satOff val="0"/>
            <a:lumOff val="0"/>
          </a:schemeClr>
        </a:solidFill>
      </dgm:spPr>
      <dgm:t>
        <a:bodyPr/>
        <a:lstStyle/>
        <a:p>
          <a:r>
            <a:rPr lang="en-US" dirty="0"/>
            <a:t>Police</a:t>
          </a:r>
        </a:p>
      </dgm:t>
    </dgm:pt>
    <dgm:pt modelId="{18C0B67F-1915-4FAC-9360-7F1E8275215F}" type="parTrans" cxnId="{994E2300-2306-4F0C-8A2E-4C74E973A66A}">
      <dgm:prSet/>
      <dgm:spPr/>
      <dgm:t>
        <a:bodyPr/>
        <a:lstStyle/>
        <a:p>
          <a:endParaRPr lang="en-US"/>
        </a:p>
      </dgm:t>
    </dgm:pt>
    <dgm:pt modelId="{EC82B739-CFDB-4C3D-8703-31EFE703FE89}" type="sibTrans" cxnId="{994E2300-2306-4F0C-8A2E-4C74E973A66A}">
      <dgm:prSet/>
      <dgm:spPr/>
      <dgm:t>
        <a:bodyPr/>
        <a:lstStyle/>
        <a:p>
          <a:endParaRPr lang="en-US"/>
        </a:p>
      </dgm:t>
    </dgm:pt>
    <dgm:pt modelId="{7F773CB0-6B1E-4106-9C6C-28D2B4E11437}">
      <dgm:prSet phldrT="[Text]"/>
      <dgm:spPr>
        <a:solidFill>
          <a:schemeClr val="lt1">
            <a:hueOff val="0"/>
            <a:satOff val="0"/>
            <a:lumOff val="0"/>
          </a:schemeClr>
        </a:solidFill>
      </dgm:spPr>
      <dgm:t>
        <a:bodyPr/>
        <a:lstStyle/>
        <a:p>
          <a:r>
            <a:rPr lang="en-US" dirty="0"/>
            <a:t>Market</a:t>
          </a:r>
        </a:p>
      </dgm:t>
    </dgm:pt>
    <dgm:pt modelId="{DE42F54C-4D37-4553-B9C9-97C704D61155}" type="parTrans" cxnId="{F5A8CEDF-A7CD-41F6-A248-BEF0D2C08E34}">
      <dgm:prSet/>
      <dgm:spPr/>
      <dgm:t>
        <a:bodyPr/>
        <a:lstStyle/>
        <a:p>
          <a:endParaRPr lang="en-US"/>
        </a:p>
      </dgm:t>
    </dgm:pt>
    <dgm:pt modelId="{5554D607-D80F-4028-B463-0221281BA786}" type="sibTrans" cxnId="{F5A8CEDF-A7CD-41F6-A248-BEF0D2C08E34}">
      <dgm:prSet/>
      <dgm:spPr/>
      <dgm:t>
        <a:bodyPr/>
        <a:lstStyle/>
        <a:p>
          <a:endParaRPr lang="en-US"/>
        </a:p>
      </dgm:t>
    </dgm:pt>
    <dgm:pt modelId="{2968B100-D4CC-4015-8A08-F7A40939ECEE}">
      <dgm:prSet phldrT="[Text]"/>
      <dgm:spPr>
        <a:solidFill>
          <a:schemeClr val="lt1">
            <a:hueOff val="0"/>
            <a:satOff val="0"/>
            <a:lumOff val="0"/>
          </a:schemeClr>
        </a:solidFill>
      </dgm:spPr>
      <dgm:t>
        <a:bodyPr/>
        <a:lstStyle/>
        <a:p>
          <a:r>
            <a:rPr lang="en-US" dirty="0"/>
            <a:t>Restaurant</a:t>
          </a:r>
        </a:p>
      </dgm:t>
    </dgm:pt>
    <dgm:pt modelId="{D260E507-CE49-474F-893C-294E31EF3CC2}" type="parTrans" cxnId="{063F12D9-B854-4562-94A1-5C84FC30F12A}">
      <dgm:prSet/>
      <dgm:spPr/>
      <dgm:t>
        <a:bodyPr/>
        <a:lstStyle/>
        <a:p>
          <a:endParaRPr lang="en-US"/>
        </a:p>
      </dgm:t>
    </dgm:pt>
    <dgm:pt modelId="{EE8D3BF2-427C-4855-BA29-1281F0ADF0CC}" type="sibTrans" cxnId="{063F12D9-B854-4562-94A1-5C84FC30F12A}">
      <dgm:prSet/>
      <dgm:spPr/>
      <dgm:t>
        <a:bodyPr/>
        <a:lstStyle/>
        <a:p>
          <a:endParaRPr lang="en-US"/>
        </a:p>
      </dgm:t>
    </dgm:pt>
    <dgm:pt modelId="{7BCDFE48-2489-47CA-8653-EE3CDF301D8C}">
      <dgm:prSet phldrT="[Text]"/>
      <dgm:spPr>
        <a:solidFill>
          <a:schemeClr val="lt1">
            <a:hueOff val="0"/>
            <a:satOff val="0"/>
            <a:lumOff val="0"/>
          </a:schemeClr>
        </a:solidFill>
      </dgm:spPr>
      <dgm:t>
        <a:bodyPr/>
        <a:lstStyle/>
        <a:p>
          <a:r>
            <a:rPr lang="en-US" dirty="0"/>
            <a:t>Fast Food</a:t>
          </a:r>
        </a:p>
      </dgm:t>
    </dgm:pt>
    <dgm:pt modelId="{4FE807D0-56C7-4BF0-85E6-2909004EC349}" type="parTrans" cxnId="{93FF2600-D3BF-43E6-987E-16E6855D3AA8}">
      <dgm:prSet/>
      <dgm:spPr/>
      <dgm:t>
        <a:bodyPr/>
        <a:lstStyle/>
        <a:p>
          <a:endParaRPr lang="en-US"/>
        </a:p>
      </dgm:t>
    </dgm:pt>
    <dgm:pt modelId="{C42ABD8E-9663-463C-9BC3-7F5DB07969DD}" type="sibTrans" cxnId="{93FF2600-D3BF-43E6-987E-16E6855D3AA8}">
      <dgm:prSet/>
      <dgm:spPr/>
      <dgm:t>
        <a:bodyPr/>
        <a:lstStyle/>
        <a:p>
          <a:endParaRPr lang="en-US"/>
        </a:p>
      </dgm:t>
    </dgm:pt>
    <dgm:pt modelId="{8FE34E68-FFBE-4595-B6D2-521BCD15B3A4}" type="pres">
      <dgm:prSet presAssocID="{F5E16D8B-88F0-4736-9DD4-EBB3B9D0C367}" presName="Name0" presStyleCnt="0">
        <dgm:presLayoutVars>
          <dgm:dir/>
          <dgm:resizeHandles val="exact"/>
        </dgm:presLayoutVars>
      </dgm:prSet>
      <dgm:spPr/>
    </dgm:pt>
    <dgm:pt modelId="{EC7F167A-CE43-4A9F-A428-83AE8386B67D}" type="pres">
      <dgm:prSet presAssocID="{DF771738-FBB5-4750-8FD0-7A3386237F0F}" presName="composite" presStyleCnt="0"/>
      <dgm:spPr/>
    </dgm:pt>
    <dgm:pt modelId="{38CDDFAC-27BB-4D34-8C3F-C8A1AE61FBFE}" type="pres">
      <dgm:prSet presAssocID="{DF771738-FBB5-4750-8FD0-7A3386237F0F}" presName="rect1" presStyleLbl="trAlignAcc1" presStyleIdx="0" presStyleCnt="5">
        <dgm:presLayoutVars>
          <dgm:bulletEnabled val="1"/>
        </dgm:presLayoutVars>
      </dgm:prSet>
      <dgm:spPr/>
    </dgm:pt>
    <dgm:pt modelId="{4D7CE6D7-22F0-4A4B-8AE0-89DC1A96B01F}" type="pres">
      <dgm:prSet presAssocID="{DF771738-FBB5-4750-8FD0-7A3386237F0F}" presName="rect2" presStyleLbl="fgImgPlace1" presStyleIdx="0" presStyleCnt="5"/>
      <dgm:spPr/>
    </dgm:pt>
    <dgm:pt modelId="{CAEB13B8-0A31-469D-A9E2-92200CE196FD}" type="pres">
      <dgm:prSet presAssocID="{54735D38-7EF5-4349-9E35-0E00F0C4BA66}" presName="sibTrans" presStyleCnt="0"/>
      <dgm:spPr/>
    </dgm:pt>
    <dgm:pt modelId="{8309399A-DCDE-49D2-BDBD-5C22F003E5F1}" type="pres">
      <dgm:prSet presAssocID="{C3A09816-0F0E-4D13-8649-4DD13A3F6589}" presName="composite" presStyleCnt="0"/>
      <dgm:spPr/>
    </dgm:pt>
    <dgm:pt modelId="{356D619D-0DA4-4A95-879F-7346A43D9904}" type="pres">
      <dgm:prSet presAssocID="{C3A09816-0F0E-4D13-8649-4DD13A3F6589}" presName="rect1" presStyleLbl="trAlignAcc1" presStyleIdx="1" presStyleCnt="5">
        <dgm:presLayoutVars>
          <dgm:bulletEnabled val="1"/>
        </dgm:presLayoutVars>
      </dgm:prSet>
      <dgm:spPr/>
    </dgm:pt>
    <dgm:pt modelId="{0EEB0810-1F74-46D9-A0F6-0EA41953721A}" type="pres">
      <dgm:prSet presAssocID="{C3A09816-0F0E-4D13-8649-4DD13A3F6589}" presName="rect2" presStyleLbl="fgImgPlace1" presStyleIdx="1" presStyleCnt="5"/>
      <dgm:spPr/>
    </dgm:pt>
    <dgm:pt modelId="{F460D7C5-09E9-4760-9FA8-68ABFAE4C745}" type="pres">
      <dgm:prSet presAssocID="{EC82B739-CFDB-4C3D-8703-31EFE703FE89}" presName="sibTrans" presStyleCnt="0"/>
      <dgm:spPr/>
    </dgm:pt>
    <dgm:pt modelId="{C9E06C8C-5FE6-42DD-A36F-B6F881CFA5B6}" type="pres">
      <dgm:prSet presAssocID="{7F773CB0-6B1E-4106-9C6C-28D2B4E11437}" presName="composite" presStyleCnt="0"/>
      <dgm:spPr/>
    </dgm:pt>
    <dgm:pt modelId="{1F31BE4C-9835-4C76-8ACB-B0F99595D56E}" type="pres">
      <dgm:prSet presAssocID="{7F773CB0-6B1E-4106-9C6C-28D2B4E11437}" presName="rect1" presStyleLbl="trAlignAcc1" presStyleIdx="2" presStyleCnt="5">
        <dgm:presLayoutVars>
          <dgm:bulletEnabled val="1"/>
        </dgm:presLayoutVars>
      </dgm:prSet>
      <dgm:spPr/>
    </dgm:pt>
    <dgm:pt modelId="{4A18C081-5DC6-4DE5-87A4-E43F20B5F208}" type="pres">
      <dgm:prSet presAssocID="{7F773CB0-6B1E-4106-9C6C-28D2B4E11437}" presName="rect2" presStyleLbl="fgImgPlace1" presStyleIdx="2" presStyleCnt="5"/>
      <dgm:spPr/>
    </dgm:pt>
    <dgm:pt modelId="{DC3EF2ED-2397-4E7E-BB85-C04670AF926C}" type="pres">
      <dgm:prSet presAssocID="{5554D607-D80F-4028-B463-0221281BA786}" presName="sibTrans" presStyleCnt="0"/>
      <dgm:spPr/>
    </dgm:pt>
    <dgm:pt modelId="{12F71FC2-C506-41EB-8278-DEEF333D3C9B}" type="pres">
      <dgm:prSet presAssocID="{2968B100-D4CC-4015-8A08-F7A40939ECEE}" presName="composite" presStyleCnt="0"/>
      <dgm:spPr/>
    </dgm:pt>
    <dgm:pt modelId="{DB448AF8-9A88-450B-83C0-3BF0FF9873D4}" type="pres">
      <dgm:prSet presAssocID="{2968B100-D4CC-4015-8A08-F7A40939ECEE}" presName="rect1" presStyleLbl="trAlignAcc1" presStyleIdx="3" presStyleCnt="5">
        <dgm:presLayoutVars>
          <dgm:bulletEnabled val="1"/>
        </dgm:presLayoutVars>
      </dgm:prSet>
      <dgm:spPr/>
    </dgm:pt>
    <dgm:pt modelId="{B941F76B-0492-4F1F-9288-0A5E93123C0B}" type="pres">
      <dgm:prSet presAssocID="{2968B100-D4CC-4015-8A08-F7A40939ECEE}" presName="rect2" presStyleLbl="fgImgPlace1" presStyleIdx="3" presStyleCnt="5"/>
      <dgm:spPr/>
    </dgm:pt>
    <dgm:pt modelId="{918E25BE-C7EC-454B-9FC6-2AF20CCB8675}" type="pres">
      <dgm:prSet presAssocID="{EE8D3BF2-427C-4855-BA29-1281F0ADF0CC}" presName="sibTrans" presStyleCnt="0"/>
      <dgm:spPr/>
    </dgm:pt>
    <dgm:pt modelId="{618BBF0B-97B8-4A7B-9E39-6DA2580E6323}" type="pres">
      <dgm:prSet presAssocID="{7BCDFE48-2489-47CA-8653-EE3CDF301D8C}" presName="composite" presStyleCnt="0"/>
      <dgm:spPr/>
    </dgm:pt>
    <dgm:pt modelId="{5589EED3-46B5-4229-9B74-B47FD173862C}" type="pres">
      <dgm:prSet presAssocID="{7BCDFE48-2489-47CA-8653-EE3CDF301D8C}" presName="rect1" presStyleLbl="trAlignAcc1" presStyleIdx="4" presStyleCnt="5">
        <dgm:presLayoutVars>
          <dgm:bulletEnabled val="1"/>
        </dgm:presLayoutVars>
      </dgm:prSet>
      <dgm:spPr/>
    </dgm:pt>
    <dgm:pt modelId="{85BF2C4F-4DB2-4684-9343-354A54FB1DF3}" type="pres">
      <dgm:prSet presAssocID="{7BCDFE48-2489-47CA-8653-EE3CDF301D8C}" presName="rect2" presStyleLbl="fgImgPlace1" presStyleIdx="4" presStyleCnt="5"/>
      <dgm:spPr/>
    </dgm:pt>
  </dgm:ptLst>
  <dgm:cxnLst>
    <dgm:cxn modelId="{994E2300-2306-4F0C-8A2E-4C74E973A66A}" srcId="{F5E16D8B-88F0-4736-9DD4-EBB3B9D0C367}" destId="{C3A09816-0F0E-4D13-8649-4DD13A3F6589}" srcOrd="1" destOrd="0" parTransId="{18C0B67F-1915-4FAC-9360-7F1E8275215F}" sibTransId="{EC82B739-CFDB-4C3D-8703-31EFE703FE89}"/>
    <dgm:cxn modelId="{93FF2600-D3BF-43E6-987E-16E6855D3AA8}" srcId="{F5E16D8B-88F0-4736-9DD4-EBB3B9D0C367}" destId="{7BCDFE48-2489-47CA-8653-EE3CDF301D8C}" srcOrd="4" destOrd="0" parTransId="{4FE807D0-56C7-4BF0-85E6-2909004EC349}" sibTransId="{C42ABD8E-9663-463C-9BC3-7F5DB07969DD}"/>
    <dgm:cxn modelId="{971A6208-16E8-4087-A79B-1F1427D9C207}" type="presOf" srcId="{2968B100-D4CC-4015-8A08-F7A40939ECEE}" destId="{DB448AF8-9A88-450B-83C0-3BF0FF9873D4}" srcOrd="0" destOrd="0" presId="urn:microsoft.com/office/officeart/2008/layout/PictureStrips"/>
    <dgm:cxn modelId="{F692D75B-6D96-4B0A-8E6C-D5135E0F793D}" srcId="{F5E16D8B-88F0-4736-9DD4-EBB3B9D0C367}" destId="{DF771738-FBB5-4750-8FD0-7A3386237F0F}" srcOrd="0" destOrd="0" parTransId="{9D704B84-9862-499A-A6D5-1EEFE8700721}" sibTransId="{54735D38-7EF5-4349-9E35-0E00F0C4BA66}"/>
    <dgm:cxn modelId="{C5BE4F4F-72E7-4ED6-BBD8-C30CFF87DBD0}" type="presOf" srcId="{F5E16D8B-88F0-4736-9DD4-EBB3B9D0C367}" destId="{8FE34E68-FFBE-4595-B6D2-521BCD15B3A4}" srcOrd="0" destOrd="0" presId="urn:microsoft.com/office/officeart/2008/layout/PictureStrips"/>
    <dgm:cxn modelId="{B36BB357-1247-44C0-A4E8-EA728493CD61}" type="presOf" srcId="{7BCDFE48-2489-47CA-8653-EE3CDF301D8C}" destId="{5589EED3-46B5-4229-9B74-B47FD173862C}" srcOrd="0" destOrd="0" presId="urn:microsoft.com/office/officeart/2008/layout/PictureStrips"/>
    <dgm:cxn modelId="{D5D38558-70D3-44FB-B286-682FCACFFAAE}" type="presOf" srcId="{DF771738-FBB5-4750-8FD0-7A3386237F0F}" destId="{38CDDFAC-27BB-4D34-8C3F-C8A1AE61FBFE}" srcOrd="0" destOrd="0" presId="urn:microsoft.com/office/officeart/2008/layout/PictureStrips"/>
    <dgm:cxn modelId="{063F12D9-B854-4562-94A1-5C84FC30F12A}" srcId="{F5E16D8B-88F0-4736-9DD4-EBB3B9D0C367}" destId="{2968B100-D4CC-4015-8A08-F7A40939ECEE}" srcOrd="3" destOrd="0" parTransId="{D260E507-CE49-474F-893C-294E31EF3CC2}" sibTransId="{EE8D3BF2-427C-4855-BA29-1281F0ADF0CC}"/>
    <dgm:cxn modelId="{F5A8CEDF-A7CD-41F6-A248-BEF0D2C08E34}" srcId="{F5E16D8B-88F0-4736-9DD4-EBB3B9D0C367}" destId="{7F773CB0-6B1E-4106-9C6C-28D2B4E11437}" srcOrd="2" destOrd="0" parTransId="{DE42F54C-4D37-4553-B9C9-97C704D61155}" sibTransId="{5554D607-D80F-4028-B463-0221281BA786}"/>
    <dgm:cxn modelId="{775799E5-2FF1-4878-8560-4C1F05F95C3C}" type="presOf" srcId="{7F773CB0-6B1E-4106-9C6C-28D2B4E11437}" destId="{1F31BE4C-9835-4C76-8ACB-B0F99595D56E}" srcOrd="0" destOrd="0" presId="urn:microsoft.com/office/officeart/2008/layout/PictureStrips"/>
    <dgm:cxn modelId="{66F84FFD-D07A-4E70-8BD2-1E3229D11924}" type="presOf" srcId="{C3A09816-0F0E-4D13-8649-4DD13A3F6589}" destId="{356D619D-0DA4-4A95-879F-7346A43D9904}" srcOrd="0" destOrd="0" presId="urn:microsoft.com/office/officeart/2008/layout/PictureStrips"/>
    <dgm:cxn modelId="{DD568DFE-502C-44A2-9532-573A2FC85791}" type="presParOf" srcId="{8FE34E68-FFBE-4595-B6D2-521BCD15B3A4}" destId="{EC7F167A-CE43-4A9F-A428-83AE8386B67D}" srcOrd="0" destOrd="0" presId="urn:microsoft.com/office/officeart/2008/layout/PictureStrips"/>
    <dgm:cxn modelId="{441589F0-0BBC-4C4D-BE4D-11C04B2F9213}" type="presParOf" srcId="{EC7F167A-CE43-4A9F-A428-83AE8386B67D}" destId="{38CDDFAC-27BB-4D34-8C3F-C8A1AE61FBFE}" srcOrd="0" destOrd="0" presId="urn:microsoft.com/office/officeart/2008/layout/PictureStrips"/>
    <dgm:cxn modelId="{30DF9153-D5E2-4DCA-B4AC-01A26093EF0D}" type="presParOf" srcId="{EC7F167A-CE43-4A9F-A428-83AE8386B67D}" destId="{4D7CE6D7-22F0-4A4B-8AE0-89DC1A96B01F}" srcOrd="1" destOrd="0" presId="urn:microsoft.com/office/officeart/2008/layout/PictureStrips"/>
    <dgm:cxn modelId="{3B703190-5630-40ED-AAD5-91CA10B4151D}" type="presParOf" srcId="{8FE34E68-FFBE-4595-B6D2-521BCD15B3A4}" destId="{CAEB13B8-0A31-469D-A9E2-92200CE196FD}" srcOrd="1" destOrd="0" presId="urn:microsoft.com/office/officeart/2008/layout/PictureStrips"/>
    <dgm:cxn modelId="{CE53BA10-A6C9-4BF4-9F5F-3AEE75364E43}" type="presParOf" srcId="{8FE34E68-FFBE-4595-B6D2-521BCD15B3A4}" destId="{8309399A-DCDE-49D2-BDBD-5C22F003E5F1}" srcOrd="2" destOrd="0" presId="urn:microsoft.com/office/officeart/2008/layout/PictureStrips"/>
    <dgm:cxn modelId="{EA3AEE15-AC7E-4B0D-9E5B-BD3A50010758}" type="presParOf" srcId="{8309399A-DCDE-49D2-BDBD-5C22F003E5F1}" destId="{356D619D-0DA4-4A95-879F-7346A43D9904}" srcOrd="0" destOrd="0" presId="urn:microsoft.com/office/officeart/2008/layout/PictureStrips"/>
    <dgm:cxn modelId="{ED70AB9B-7FA7-4149-B5DA-4EA850FC6790}" type="presParOf" srcId="{8309399A-DCDE-49D2-BDBD-5C22F003E5F1}" destId="{0EEB0810-1F74-46D9-A0F6-0EA41953721A}" srcOrd="1" destOrd="0" presId="urn:microsoft.com/office/officeart/2008/layout/PictureStrips"/>
    <dgm:cxn modelId="{4FE63733-B54F-450C-BF0C-F4893B02B975}" type="presParOf" srcId="{8FE34E68-FFBE-4595-B6D2-521BCD15B3A4}" destId="{F460D7C5-09E9-4760-9FA8-68ABFAE4C745}" srcOrd="3" destOrd="0" presId="urn:microsoft.com/office/officeart/2008/layout/PictureStrips"/>
    <dgm:cxn modelId="{3E521F09-584A-4724-9A21-39B07178D1CF}" type="presParOf" srcId="{8FE34E68-FFBE-4595-B6D2-521BCD15B3A4}" destId="{C9E06C8C-5FE6-42DD-A36F-B6F881CFA5B6}" srcOrd="4" destOrd="0" presId="urn:microsoft.com/office/officeart/2008/layout/PictureStrips"/>
    <dgm:cxn modelId="{2204A217-4AD3-414A-8299-1EB70D65E5CD}" type="presParOf" srcId="{C9E06C8C-5FE6-42DD-A36F-B6F881CFA5B6}" destId="{1F31BE4C-9835-4C76-8ACB-B0F99595D56E}" srcOrd="0" destOrd="0" presId="urn:microsoft.com/office/officeart/2008/layout/PictureStrips"/>
    <dgm:cxn modelId="{3C833C01-CC47-486B-8939-68B1E7592863}" type="presParOf" srcId="{C9E06C8C-5FE6-42DD-A36F-B6F881CFA5B6}" destId="{4A18C081-5DC6-4DE5-87A4-E43F20B5F208}" srcOrd="1" destOrd="0" presId="urn:microsoft.com/office/officeart/2008/layout/PictureStrips"/>
    <dgm:cxn modelId="{E066510C-DF38-4B66-86D8-FB58D101B5B4}" type="presParOf" srcId="{8FE34E68-FFBE-4595-B6D2-521BCD15B3A4}" destId="{DC3EF2ED-2397-4E7E-BB85-C04670AF926C}" srcOrd="5" destOrd="0" presId="urn:microsoft.com/office/officeart/2008/layout/PictureStrips"/>
    <dgm:cxn modelId="{A7CA5AD4-437B-437E-8572-27BC6CD70A2B}" type="presParOf" srcId="{8FE34E68-FFBE-4595-B6D2-521BCD15B3A4}" destId="{12F71FC2-C506-41EB-8278-DEEF333D3C9B}" srcOrd="6" destOrd="0" presId="urn:microsoft.com/office/officeart/2008/layout/PictureStrips"/>
    <dgm:cxn modelId="{B2C15AD2-6257-4AF3-ACB0-B8EC8ECAF2B6}" type="presParOf" srcId="{12F71FC2-C506-41EB-8278-DEEF333D3C9B}" destId="{DB448AF8-9A88-450B-83C0-3BF0FF9873D4}" srcOrd="0" destOrd="0" presId="urn:microsoft.com/office/officeart/2008/layout/PictureStrips"/>
    <dgm:cxn modelId="{F3DC7E31-DBB0-4BA1-95CC-057DCE090EB6}" type="presParOf" srcId="{12F71FC2-C506-41EB-8278-DEEF333D3C9B}" destId="{B941F76B-0492-4F1F-9288-0A5E93123C0B}" srcOrd="1" destOrd="0" presId="urn:microsoft.com/office/officeart/2008/layout/PictureStrips"/>
    <dgm:cxn modelId="{D2CD9554-852C-4E63-A752-BF820741DAC5}" type="presParOf" srcId="{8FE34E68-FFBE-4595-B6D2-521BCD15B3A4}" destId="{918E25BE-C7EC-454B-9FC6-2AF20CCB8675}" srcOrd="7" destOrd="0" presId="urn:microsoft.com/office/officeart/2008/layout/PictureStrips"/>
    <dgm:cxn modelId="{098592C1-7AB9-4430-951B-DC9077E7F64A}" type="presParOf" srcId="{8FE34E68-FFBE-4595-B6D2-521BCD15B3A4}" destId="{618BBF0B-97B8-4A7B-9E39-6DA2580E6323}" srcOrd="8" destOrd="0" presId="urn:microsoft.com/office/officeart/2008/layout/PictureStrips"/>
    <dgm:cxn modelId="{AA71C98F-C340-47C7-B4CB-1257143D1EDE}" type="presParOf" srcId="{618BBF0B-97B8-4A7B-9E39-6DA2580E6323}" destId="{5589EED3-46B5-4229-9B74-B47FD173862C}" srcOrd="0" destOrd="0" presId="urn:microsoft.com/office/officeart/2008/layout/PictureStrips"/>
    <dgm:cxn modelId="{C121E653-371A-4285-80E1-93423A5A6FAE}" type="presParOf" srcId="{618BBF0B-97B8-4A7B-9E39-6DA2580E6323}" destId="{85BF2C4F-4DB2-4684-9343-354A54FB1DF3}" srcOrd="1" destOrd="0" presId="urn:microsoft.com/office/officeart/2008/layout/PictureStrip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E16D8B-88F0-4736-9DD4-EBB3B9D0C367}"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DF771738-FBB5-4750-8FD0-7A3386237F0F}">
      <dgm:prSet phldrT="[Text]"/>
      <dgm:spPr>
        <a:solidFill>
          <a:schemeClr val="lt1">
            <a:hueOff val="0"/>
            <a:satOff val="0"/>
            <a:lumOff val="0"/>
          </a:schemeClr>
        </a:solidFill>
      </dgm:spPr>
      <dgm:t>
        <a:bodyPr/>
        <a:lstStyle/>
        <a:p>
          <a:r>
            <a:rPr lang="en-US" dirty="0"/>
            <a:t>Target Location</a:t>
          </a:r>
        </a:p>
      </dgm:t>
    </dgm:pt>
    <dgm:pt modelId="{9D704B84-9862-499A-A6D5-1EEFE8700721}" type="parTrans" cxnId="{F692D75B-6D96-4B0A-8E6C-D5135E0F793D}">
      <dgm:prSet/>
      <dgm:spPr/>
      <dgm:t>
        <a:bodyPr/>
        <a:lstStyle/>
        <a:p>
          <a:endParaRPr lang="en-US"/>
        </a:p>
      </dgm:t>
    </dgm:pt>
    <dgm:pt modelId="{54735D38-7EF5-4349-9E35-0E00F0C4BA66}" type="sibTrans" cxnId="{F692D75B-6D96-4B0A-8E6C-D5135E0F793D}">
      <dgm:prSet/>
      <dgm:spPr/>
      <dgm:t>
        <a:bodyPr/>
        <a:lstStyle/>
        <a:p>
          <a:endParaRPr lang="en-US"/>
        </a:p>
      </dgm:t>
    </dgm:pt>
    <dgm:pt modelId="{C3A09816-0F0E-4D13-8649-4DD13A3F6589}">
      <dgm:prSet phldrT="[Text]"/>
      <dgm:spPr>
        <a:solidFill>
          <a:schemeClr val="lt1">
            <a:hueOff val="0"/>
            <a:satOff val="0"/>
            <a:lumOff val="0"/>
          </a:schemeClr>
        </a:solidFill>
      </dgm:spPr>
      <dgm:t>
        <a:bodyPr/>
        <a:lstStyle/>
        <a:p>
          <a:r>
            <a:rPr lang="en-US" dirty="0"/>
            <a:t>Police</a:t>
          </a:r>
        </a:p>
      </dgm:t>
    </dgm:pt>
    <dgm:pt modelId="{18C0B67F-1915-4FAC-9360-7F1E8275215F}" type="parTrans" cxnId="{994E2300-2306-4F0C-8A2E-4C74E973A66A}">
      <dgm:prSet/>
      <dgm:spPr/>
      <dgm:t>
        <a:bodyPr/>
        <a:lstStyle/>
        <a:p>
          <a:endParaRPr lang="en-US"/>
        </a:p>
      </dgm:t>
    </dgm:pt>
    <dgm:pt modelId="{EC82B739-CFDB-4C3D-8703-31EFE703FE89}" type="sibTrans" cxnId="{994E2300-2306-4F0C-8A2E-4C74E973A66A}">
      <dgm:prSet/>
      <dgm:spPr/>
      <dgm:t>
        <a:bodyPr/>
        <a:lstStyle/>
        <a:p>
          <a:endParaRPr lang="en-US"/>
        </a:p>
      </dgm:t>
    </dgm:pt>
    <dgm:pt modelId="{7F773CB0-6B1E-4106-9C6C-28D2B4E11437}">
      <dgm:prSet phldrT="[Text]"/>
      <dgm:spPr>
        <a:solidFill>
          <a:schemeClr val="lt1">
            <a:hueOff val="0"/>
            <a:satOff val="0"/>
            <a:lumOff val="0"/>
          </a:schemeClr>
        </a:solidFill>
      </dgm:spPr>
      <dgm:t>
        <a:bodyPr/>
        <a:lstStyle/>
        <a:p>
          <a:r>
            <a:rPr lang="en-US" dirty="0"/>
            <a:t>Market</a:t>
          </a:r>
        </a:p>
      </dgm:t>
    </dgm:pt>
    <dgm:pt modelId="{DE42F54C-4D37-4553-B9C9-97C704D61155}" type="parTrans" cxnId="{F5A8CEDF-A7CD-41F6-A248-BEF0D2C08E34}">
      <dgm:prSet/>
      <dgm:spPr/>
      <dgm:t>
        <a:bodyPr/>
        <a:lstStyle/>
        <a:p>
          <a:endParaRPr lang="en-US"/>
        </a:p>
      </dgm:t>
    </dgm:pt>
    <dgm:pt modelId="{5554D607-D80F-4028-B463-0221281BA786}" type="sibTrans" cxnId="{F5A8CEDF-A7CD-41F6-A248-BEF0D2C08E34}">
      <dgm:prSet/>
      <dgm:spPr/>
      <dgm:t>
        <a:bodyPr/>
        <a:lstStyle/>
        <a:p>
          <a:endParaRPr lang="en-US"/>
        </a:p>
      </dgm:t>
    </dgm:pt>
    <dgm:pt modelId="{2968B100-D4CC-4015-8A08-F7A40939ECEE}">
      <dgm:prSet phldrT="[Text]"/>
      <dgm:spPr>
        <a:solidFill>
          <a:schemeClr val="lt1">
            <a:hueOff val="0"/>
            <a:satOff val="0"/>
            <a:lumOff val="0"/>
          </a:schemeClr>
        </a:solidFill>
      </dgm:spPr>
      <dgm:t>
        <a:bodyPr/>
        <a:lstStyle/>
        <a:p>
          <a:r>
            <a:rPr lang="en-US" dirty="0"/>
            <a:t>Restaurant</a:t>
          </a:r>
        </a:p>
      </dgm:t>
    </dgm:pt>
    <dgm:pt modelId="{D260E507-CE49-474F-893C-294E31EF3CC2}" type="parTrans" cxnId="{063F12D9-B854-4562-94A1-5C84FC30F12A}">
      <dgm:prSet/>
      <dgm:spPr/>
      <dgm:t>
        <a:bodyPr/>
        <a:lstStyle/>
        <a:p>
          <a:endParaRPr lang="en-US"/>
        </a:p>
      </dgm:t>
    </dgm:pt>
    <dgm:pt modelId="{EE8D3BF2-427C-4855-BA29-1281F0ADF0CC}" type="sibTrans" cxnId="{063F12D9-B854-4562-94A1-5C84FC30F12A}">
      <dgm:prSet/>
      <dgm:spPr/>
      <dgm:t>
        <a:bodyPr/>
        <a:lstStyle/>
        <a:p>
          <a:endParaRPr lang="en-US"/>
        </a:p>
      </dgm:t>
    </dgm:pt>
    <dgm:pt modelId="{7BCDFE48-2489-47CA-8653-EE3CDF301D8C}">
      <dgm:prSet phldrT="[Text]"/>
      <dgm:spPr>
        <a:solidFill>
          <a:schemeClr val="lt1">
            <a:hueOff val="0"/>
            <a:satOff val="0"/>
            <a:lumOff val="0"/>
          </a:schemeClr>
        </a:solidFill>
      </dgm:spPr>
      <dgm:t>
        <a:bodyPr/>
        <a:lstStyle/>
        <a:p>
          <a:r>
            <a:rPr lang="en-US" dirty="0"/>
            <a:t>Fast Food</a:t>
          </a:r>
        </a:p>
      </dgm:t>
    </dgm:pt>
    <dgm:pt modelId="{4FE807D0-56C7-4BF0-85E6-2909004EC349}" type="parTrans" cxnId="{93FF2600-D3BF-43E6-987E-16E6855D3AA8}">
      <dgm:prSet/>
      <dgm:spPr/>
      <dgm:t>
        <a:bodyPr/>
        <a:lstStyle/>
        <a:p>
          <a:endParaRPr lang="en-US"/>
        </a:p>
      </dgm:t>
    </dgm:pt>
    <dgm:pt modelId="{C42ABD8E-9663-463C-9BC3-7F5DB07969DD}" type="sibTrans" cxnId="{93FF2600-D3BF-43E6-987E-16E6855D3AA8}">
      <dgm:prSet/>
      <dgm:spPr/>
      <dgm:t>
        <a:bodyPr/>
        <a:lstStyle/>
        <a:p>
          <a:endParaRPr lang="en-US"/>
        </a:p>
      </dgm:t>
    </dgm:pt>
    <dgm:pt modelId="{8FE34E68-FFBE-4595-B6D2-521BCD15B3A4}" type="pres">
      <dgm:prSet presAssocID="{F5E16D8B-88F0-4736-9DD4-EBB3B9D0C367}" presName="Name0" presStyleCnt="0">
        <dgm:presLayoutVars>
          <dgm:dir/>
          <dgm:resizeHandles val="exact"/>
        </dgm:presLayoutVars>
      </dgm:prSet>
      <dgm:spPr/>
    </dgm:pt>
    <dgm:pt modelId="{EC7F167A-CE43-4A9F-A428-83AE8386B67D}" type="pres">
      <dgm:prSet presAssocID="{DF771738-FBB5-4750-8FD0-7A3386237F0F}" presName="composite" presStyleCnt="0"/>
      <dgm:spPr/>
    </dgm:pt>
    <dgm:pt modelId="{38CDDFAC-27BB-4D34-8C3F-C8A1AE61FBFE}" type="pres">
      <dgm:prSet presAssocID="{DF771738-FBB5-4750-8FD0-7A3386237F0F}" presName="rect1" presStyleLbl="trAlignAcc1" presStyleIdx="0" presStyleCnt="5">
        <dgm:presLayoutVars>
          <dgm:bulletEnabled val="1"/>
        </dgm:presLayoutVars>
      </dgm:prSet>
      <dgm:spPr/>
    </dgm:pt>
    <dgm:pt modelId="{4D7CE6D7-22F0-4A4B-8AE0-89DC1A96B01F}" type="pres">
      <dgm:prSet presAssocID="{DF771738-FBB5-4750-8FD0-7A3386237F0F}" presName="rect2" presStyleLbl="fgImgPlace1" presStyleIdx="0" presStyleCnt="5"/>
      <dgm:spPr/>
    </dgm:pt>
    <dgm:pt modelId="{CAEB13B8-0A31-469D-A9E2-92200CE196FD}" type="pres">
      <dgm:prSet presAssocID="{54735D38-7EF5-4349-9E35-0E00F0C4BA66}" presName="sibTrans" presStyleCnt="0"/>
      <dgm:spPr/>
    </dgm:pt>
    <dgm:pt modelId="{8309399A-DCDE-49D2-BDBD-5C22F003E5F1}" type="pres">
      <dgm:prSet presAssocID="{C3A09816-0F0E-4D13-8649-4DD13A3F6589}" presName="composite" presStyleCnt="0"/>
      <dgm:spPr/>
    </dgm:pt>
    <dgm:pt modelId="{356D619D-0DA4-4A95-879F-7346A43D9904}" type="pres">
      <dgm:prSet presAssocID="{C3A09816-0F0E-4D13-8649-4DD13A3F6589}" presName="rect1" presStyleLbl="trAlignAcc1" presStyleIdx="1" presStyleCnt="5">
        <dgm:presLayoutVars>
          <dgm:bulletEnabled val="1"/>
        </dgm:presLayoutVars>
      </dgm:prSet>
      <dgm:spPr/>
    </dgm:pt>
    <dgm:pt modelId="{0EEB0810-1F74-46D9-A0F6-0EA41953721A}" type="pres">
      <dgm:prSet presAssocID="{C3A09816-0F0E-4D13-8649-4DD13A3F6589}" presName="rect2" presStyleLbl="fgImgPlace1" presStyleIdx="1" presStyleCnt="5"/>
      <dgm:spPr/>
    </dgm:pt>
    <dgm:pt modelId="{F460D7C5-09E9-4760-9FA8-68ABFAE4C745}" type="pres">
      <dgm:prSet presAssocID="{EC82B739-CFDB-4C3D-8703-31EFE703FE89}" presName="sibTrans" presStyleCnt="0"/>
      <dgm:spPr/>
    </dgm:pt>
    <dgm:pt modelId="{C9E06C8C-5FE6-42DD-A36F-B6F881CFA5B6}" type="pres">
      <dgm:prSet presAssocID="{7F773CB0-6B1E-4106-9C6C-28D2B4E11437}" presName="composite" presStyleCnt="0"/>
      <dgm:spPr/>
    </dgm:pt>
    <dgm:pt modelId="{1F31BE4C-9835-4C76-8ACB-B0F99595D56E}" type="pres">
      <dgm:prSet presAssocID="{7F773CB0-6B1E-4106-9C6C-28D2B4E11437}" presName="rect1" presStyleLbl="trAlignAcc1" presStyleIdx="2" presStyleCnt="5">
        <dgm:presLayoutVars>
          <dgm:bulletEnabled val="1"/>
        </dgm:presLayoutVars>
      </dgm:prSet>
      <dgm:spPr/>
    </dgm:pt>
    <dgm:pt modelId="{4A18C081-5DC6-4DE5-87A4-E43F20B5F208}" type="pres">
      <dgm:prSet presAssocID="{7F773CB0-6B1E-4106-9C6C-28D2B4E11437}" presName="rect2" presStyleLbl="fgImgPlace1" presStyleIdx="2" presStyleCnt="5"/>
      <dgm:spPr/>
    </dgm:pt>
    <dgm:pt modelId="{DC3EF2ED-2397-4E7E-BB85-C04670AF926C}" type="pres">
      <dgm:prSet presAssocID="{5554D607-D80F-4028-B463-0221281BA786}" presName="sibTrans" presStyleCnt="0"/>
      <dgm:spPr/>
    </dgm:pt>
    <dgm:pt modelId="{12F71FC2-C506-41EB-8278-DEEF333D3C9B}" type="pres">
      <dgm:prSet presAssocID="{2968B100-D4CC-4015-8A08-F7A40939ECEE}" presName="composite" presStyleCnt="0"/>
      <dgm:spPr/>
    </dgm:pt>
    <dgm:pt modelId="{DB448AF8-9A88-450B-83C0-3BF0FF9873D4}" type="pres">
      <dgm:prSet presAssocID="{2968B100-D4CC-4015-8A08-F7A40939ECEE}" presName="rect1" presStyleLbl="trAlignAcc1" presStyleIdx="3" presStyleCnt="5">
        <dgm:presLayoutVars>
          <dgm:bulletEnabled val="1"/>
        </dgm:presLayoutVars>
      </dgm:prSet>
      <dgm:spPr/>
    </dgm:pt>
    <dgm:pt modelId="{B941F76B-0492-4F1F-9288-0A5E93123C0B}" type="pres">
      <dgm:prSet presAssocID="{2968B100-D4CC-4015-8A08-F7A40939ECEE}" presName="rect2" presStyleLbl="fgImgPlace1" presStyleIdx="3" presStyleCnt="5"/>
      <dgm:spPr/>
    </dgm:pt>
    <dgm:pt modelId="{918E25BE-C7EC-454B-9FC6-2AF20CCB8675}" type="pres">
      <dgm:prSet presAssocID="{EE8D3BF2-427C-4855-BA29-1281F0ADF0CC}" presName="sibTrans" presStyleCnt="0"/>
      <dgm:spPr/>
    </dgm:pt>
    <dgm:pt modelId="{618BBF0B-97B8-4A7B-9E39-6DA2580E6323}" type="pres">
      <dgm:prSet presAssocID="{7BCDFE48-2489-47CA-8653-EE3CDF301D8C}" presName="composite" presStyleCnt="0"/>
      <dgm:spPr/>
    </dgm:pt>
    <dgm:pt modelId="{5589EED3-46B5-4229-9B74-B47FD173862C}" type="pres">
      <dgm:prSet presAssocID="{7BCDFE48-2489-47CA-8653-EE3CDF301D8C}" presName="rect1" presStyleLbl="trAlignAcc1" presStyleIdx="4" presStyleCnt="5">
        <dgm:presLayoutVars>
          <dgm:bulletEnabled val="1"/>
        </dgm:presLayoutVars>
      </dgm:prSet>
      <dgm:spPr/>
    </dgm:pt>
    <dgm:pt modelId="{85BF2C4F-4DB2-4684-9343-354A54FB1DF3}" type="pres">
      <dgm:prSet presAssocID="{7BCDFE48-2489-47CA-8653-EE3CDF301D8C}" presName="rect2" presStyleLbl="fgImgPlace1" presStyleIdx="4" presStyleCnt="5"/>
      <dgm:spPr/>
    </dgm:pt>
  </dgm:ptLst>
  <dgm:cxnLst>
    <dgm:cxn modelId="{994E2300-2306-4F0C-8A2E-4C74E973A66A}" srcId="{F5E16D8B-88F0-4736-9DD4-EBB3B9D0C367}" destId="{C3A09816-0F0E-4D13-8649-4DD13A3F6589}" srcOrd="1" destOrd="0" parTransId="{18C0B67F-1915-4FAC-9360-7F1E8275215F}" sibTransId="{EC82B739-CFDB-4C3D-8703-31EFE703FE89}"/>
    <dgm:cxn modelId="{93FF2600-D3BF-43E6-987E-16E6855D3AA8}" srcId="{F5E16D8B-88F0-4736-9DD4-EBB3B9D0C367}" destId="{7BCDFE48-2489-47CA-8653-EE3CDF301D8C}" srcOrd="4" destOrd="0" parTransId="{4FE807D0-56C7-4BF0-85E6-2909004EC349}" sibTransId="{C42ABD8E-9663-463C-9BC3-7F5DB07969DD}"/>
    <dgm:cxn modelId="{971A6208-16E8-4087-A79B-1F1427D9C207}" type="presOf" srcId="{2968B100-D4CC-4015-8A08-F7A40939ECEE}" destId="{DB448AF8-9A88-450B-83C0-3BF0FF9873D4}" srcOrd="0" destOrd="0" presId="urn:microsoft.com/office/officeart/2008/layout/PictureStrips"/>
    <dgm:cxn modelId="{F692D75B-6D96-4B0A-8E6C-D5135E0F793D}" srcId="{F5E16D8B-88F0-4736-9DD4-EBB3B9D0C367}" destId="{DF771738-FBB5-4750-8FD0-7A3386237F0F}" srcOrd="0" destOrd="0" parTransId="{9D704B84-9862-499A-A6D5-1EEFE8700721}" sibTransId="{54735D38-7EF5-4349-9E35-0E00F0C4BA66}"/>
    <dgm:cxn modelId="{C5BE4F4F-72E7-4ED6-BBD8-C30CFF87DBD0}" type="presOf" srcId="{F5E16D8B-88F0-4736-9DD4-EBB3B9D0C367}" destId="{8FE34E68-FFBE-4595-B6D2-521BCD15B3A4}" srcOrd="0" destOrd="0" presId="urn:microsoft.com/office/officeart/2008/layout/PictureStrips"/>
    <dgm:cxn modelId="{B36BB357-1247-44C0-A4E8-EA728493CD61}" type="presOf" srcId="{7BCDFE48-2489-47CA-8653-EE3CDF301D8C}" destId="{5589EED3-46B5-4229-9B74-B47FD173862C}" srcOrd="0" destOrd="0" presId="urn:microsoft.com/office/officeart/2008/layout/PictureStrips"/>
    <dgm:cxn modelId="{D5D38558-70D3-44FB-B286-682FCACFFAAE}" type="presOf" srcId="{DF771738-FBB5-4750-8FD0-7A3386237F0F}" destId="{38CDDFAC-27BB-4D34-8C3F-C8A1AE61FBFE}" srcOrd="0" destOrd="0" presId="urn:microsoft.com/office/officeart/2008/layout/PictureStrips"/>
    <dgm:cxn modelId="{063F12D9-B854-4562-94A1-5C84FC30F12A}" srcId="{F5E16D8B-88F0-4736-9DD4-EBB3B9D0C367}" destId="{2968B100-D4CC-4015-8A08-F7A40939ECEE}" srcOrd="3" destOrd="0" parTransId="{D260E507-CE49-474F-893C-294E31EF3CC2}" sibTransId="{EE8D3BF2-427C-4855-BA29-1281F0ADF0CC}"/>
    <dgm:cxn modelId="{F5A8CEDF-A7CD-41F6-A248-BEF0D2C08E34}" srcId="{F5E16D8B-88F0-4736-9DD4-EBB3B9D0C367}" destId="{7F773CB0-6B1E-4106-9C6C-28D2B4E11437}" srcOrd="2" destOrd="0" parTransId="{DE42F54C-4D37-4553-B9C9-97C704D61155}" sibTransId="{5554D607-D80F-4028-B463-0221281BA786}"/>
    <dgm:cxn modelId="{775799E5-2FF1-4878-8560-4C1F05F95C3C}" type="presOf" srcId="{7F773CB0-6B1E-4106-9C6C-28D2B4E11437}" destId="{1F31BE4C-9835-4C76-8ACB-B0F99595D56E}" srcOrd="0" destOrd="0" presId="urn:microsoft.com/office/officeart/2008/layout/PictureStrips"/>
    <dgm:cxn modelId="{66F84FFD-D07A-4E70-8BD2-1E3229D11924}" type="presOf" srcId="{C3A09816-0F0E-4D13-8649-4DD13A3F6589}" destId="{356D619D-0DA4-4A95-879F-7346A43D9904}" srcOrd="0" destOrd="0" presId="urn:microsoft.com/office/officeart/2008/layout/PictureStrips"/>
    <dgm:cxn modelId="{DD568DFE-502C-44A2-9532-573A2FC85791}" type="presParOf" srcId="{8FE34E68-FFBE-4595-B6D2-521BCD15B3A4}" destId="{EC7F167A-CE43-4A9F-A428-83AE8386B67D}" srcOrd="0" destOrd="0" presId="urn:microsoft.com/office/officeart/2008/layout/PictureStrips"/>
    <dgm:cxn modelId="{441589F0-0BBC-4C4D-BE4D-11C04B2F9213}" type="presParOf" srcId="{EC7F167A-CE43-4A9F-A428-83AE8386B67D}" destId="{38CDDFAC-27BB-4D34-8C3F-C8A1AE61FBFE}" srcOrd="0" destOrd="0" presId="urn:microsoft.com/office/officeart/2008/layout/PictureStrips"/>
    <dgm:cxn modelId="{30DF9153-D5E2-4DCA-B4AC-01A26093EF0D}" type="presParOf" srcId="{EC7F167A-CE43-4A9F-A428-83AE8386B67D}" destId="{4D7CE6D7-22F0-4A4B-8AE0-89DC1A96B01F}" srcOrd="1" destOrd="0" presId="urn:microsoft.com/office/officeart/2008/layout/PictureStrips"/>
    <dgm:cxn modelId="{3B703190-5630-40ED-AAD5-91CA10B4151D}" type="presParOf" srcId="{8FE34E68-FFBE-4595-B6D2-521BCD15B3A4}" destId="{CAEB13B8-0A31-469D-A9E2-92200CE196FD}" srcOrd="1" destOrd="0" presId="urn:microsoft.com/office/officeart/2008/layout/PictureStrips"/>
    <dgm:cxn modelId="{CE53BA10-A6C9-4BF4-9F5F-3AEE75364E43}" type="presParOf" srcId="{8FE34E68-FFBE-4595-B6D2-521BCD15B3A4}" destId="{8309399A-DCDE-49D2-BDBD-5C22F003E5F1}" srcOrd="2" destOrd="0" presId="urn:microsoft.com/office/officeart/2008/layout/PictureStrips"/>
    <dgm:cxn modelId="{EA3AEE15-AC7E-4B0D-9E5B-BD3A50010758}" type="presParOf" srcId="{8309399A-DCDE-49D2-BDBD-5C22F003E5F1}" destId="{356D619D-0DA4-4A95-879F-7346A43D9904}" srcOrd="0" destOrd="0" presId="urn:microsoft.com/office/officeart/2008/layout/PictureStrips"/>
    <dgm:cxn modelId="{ED70AB9B-7FA7-4149-B5DA-4EA850FC6790}" type="presParOf" srcId="{8309399A-DCDE-49D2-BDBD-5C22F003E5F1}" destId="{0EEB0810-1F74-46D9-A0F6-0EA41953721A}" srcOrd="1" destOrd="0" presId="urn:microsoft.com/office/officeart/2008/layout/PictureStrips"/>
    <dgm:cxn modelId="{4FE63733-B54F-450C-BF0C-F4893B02B975}" type="presParOf" srcId="{8FE34E68-FFBE-4595-B6D2-521BCD15B3A4}" destId="{F460D7C5-09E9-4760-9FA8-68ABFAE4C745}" srcOrd="3" destOrd="0" presId="urn:microsoft.com/office/officeart/2008/layout/PictureStrips"/>
    <dgm:cxn modelId="{3E521F09-584A-4724-9A21-39B07178D1CF}" type="presParOf" srcId="{8FE34E68-FFBE-4595-B6D2-521BCD15B3A4}" destId="{C9E06C8C-5FE6-42DD-A36F-B6F881CFA5B6}" srcOrd="4" destOrd="0" presId="urn:microsoft.com/office/officeart/2008/layout/PictureStrips"/>
    <dgm:cxn modelId="{2204A217-4AD3-414A-8299-1EB70D65E5CD}" type="presParOf" srcId="{C9E06C8C-5FE6-42DD-A36F-B6F881CFA5B6}" destId="{1F31BE4C-9835-4C76-8ACB-B0F99595D56E}" srcOrd="0" destOrd="0" presId="urn:microsoft.com/office/officeart/2008/layout/PictureStrips"/>
    <dgm:cxn modelId="{3C833C01-CC47-486B-8939-68B1E7592863}" type="presParOf" srcId="{C9E06C8C-5FE6-42DD-A36F-B6F881CFA5B6}" destId="{4A18C081-5DC6-4DE5-87A4-E43F20B5F208}" srcOrd="1" destOrd="0" presId="urn:microsoft.com/office/officeart/2008/layout/PictureStrips"/>
    <dgm:cxn modelId="{E066510C-DF38-4B66-86D8-FB58D101B5B4}" type="presParOf" srcId="{8FE34E68-FFBE-4595-B6D2-521BCD15B3A4}" destId="{DC3EF2ED-2397-4E7E-BB85-C04670AF926C}" srcOrd="5" destOrd="0" presId="urn:microsoft.com/office/officeart/2008/layout/PictureStrips"/>
    <dgm:cxn modelId="{A7CA5AD4-437B-437E-8572-27BC6CD70A2B}" type="presParOf" srcId="{8FE34E68-FFBE-4595-B6D2-521BCD15B3A4}" destId="{12F71FC2-C506-41EB-8278-DEEF333D3C9B}" srcOrd="6" destOrd="0" presId="urn:microsoft.com/office/officeart/2008/layout/PictureStrips"/>
    <dgm:cxn modelId="{B2C15AD2-6257-4AF3-ACB0-B8EC8ECAF2B6}" type="presParOf" srcId="{12F71FC2-C506-41EB-8278-DEEF333D3C9B}" destId="{DB448AF8-9A88-450B-83C0-3BF0FF9873D4}" srcOrd="0" destOrd="0" presId="urn:microsoft.com/office/officeart/2008/layout/PictureStrips"/>
    <dgm:cxn modelId="{F3DC7E31-DBB0-4BA1-95CC-057DCE090EB6}" type="presParOf" srcId="{12F71FC2-C506-41EB-8278-DEEF333D3C9B}" destId="{B941F76B-0492-4F1F-9288-0A5E93123C0B}" srcOrd="1" destOrd="0" presId="urn:microsoft.com/office/officeart/2008/layout/PictureStrips"/>
    <dgm:cxn modelId="{D2CD9554-852C-4E63-A752-BF820741DAC5}" type="presParOf" srcId="{8FE34E68-FFBE-4595-B6D2-521BCD15B3A4}" destId="{918E25BE-C7EC-454B-9FC6-2AF20CCB8675}" srcOrd="7" destOrd="0" presId="urn:microsoft.com/office/officeart/2008/layout/PictureStrips"/>
    <dgm:cxn modelId="{098592C1-7AB9-4430-951B-DC9077E7F64A}" type="presParOf" srcId="{8FE34E68-FFBE-4595-B6D2-521BCD15B3A4}" destId="{618BBF0B-97B8-4A7B-9E39-6DA2580E6323}" srcOrd="8" destOrd="0" presId="urn:microsoft.com/office/officeart/2008/layout/PictureStrips"/>
    <dgm:cxn modelId="{AA71C98F-C340-47C7-B4CB-1257143D1EDE}" type="presParOf" srcId="{618BBF0B-97B8-4A7B-9E39-6DA2580E6323}" destId="{5589EED3-46B5-4229-9B74-B47FD173862C}" srcOrd="0" destOrd="0" presId="urn:microsoft.com/office/officeart/2008/layout/PictureStrips"/>
    <dgm:cxn modelId="{C121E653-371A-4285-80E1-93423A5A6FAE}" type="presParOf" srcId="{618BBF0B-97B8-4A7B-9E39-6DA2580E6323}" destId="{85BF2C4F-4DB2-4684-9343-354A54FB1DF3}" srcOrd="1" destOrd="0" presId="urn:microsoft.com/office/officeart/2008/layout/PictureStrip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4DC2E-9CA7-4893-B9B3-C60885E660C3}">
      <dsp:nvSpPr>
        <dsp:cNvPr id="0" name=""/>
        <dsp:cNvSpPr/>
      </dsp:nvSpPr>
      <dsp:spPr>
        <a:xfrm>
          <a:off x="3044587" y="2092"/>
          <a:ext cx="1838409" cy="712390"/>
        </a:xfrm>
        <a:prstGeom prst="roundRect">
          <a:avLst>
            <a:gd name="adj" fmla="val 10000"/>
          </a:avLst>
        </a:prstGeom>
        <a:solidFill>
          <a:schemeClr val="accent2"/>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white"/>
              </a:solidFill>
              <a:latin typeface="Trebuchet MS" panose="020B0603020202020204"/>
              <a:ea typeface="+mn-ea"/>
              <a:cs typeface="+mn-cs"/>
            </a:rPr>
            <a:t>ACCESSIBILITY</a:t>
          </a:r>
        </a:p>
      </dsp:txBody>
      <dsp:txXfrm>
        <a:off x="3065452" y="22957"/>
        <a:ext cx="1796679" cy="670660"/>
      </dsp:txXfrm>
    </dsp:sp>
    <dsp:sp modelId="{A8535C08-6C67-417B-9779-89FC619D8485}">
      <dsp:nvSpPr>
        <dsp:cNvPr id="0" name=""/>
        <dsp:cNvSpPr/>
      </dsp:nvSpPr>
      <dsp:spPr>
        <a:xfrm rot="1784076">
          <a:off x="4630377" y="821390"/>
          <a:ext cx="724884" cy="24933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705178" y="871257"/>
        <a:ext cx="575282" cy="149602"/>
      </dsp:txXfrm>
    </dsp:sp>
    <dsp:sp modelId="{235BBCBB-6583-4679-B53D-B6999DA4ADAA}">
      <dsp:nvSpPr>
        <dsp:cNvPr id="0" name=""/>
        <dsp:cNvSpPr/>
      </dsp:nvSpPr>
      <dsp:spPr>
        <a:xfrm>
          <a:off x="4946273" y="1177634"/>
          <a:ext cx="2151148" cy="712390"/>
        </a:xfrm>
        <a:prstGeom prst="roundRect">
          <a:avLst>
            <a:gd name="adj" fmla="val 10000"/>
          </a:avLst>
        </a:prstGeom>
        <a:solidFill>
          <a:schemeClr val="accent2"/>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white"/>
              </a:solidFill>
              <a:latin typeface="Trebuchet MS" panose="020B0603020202020204"/>
              <a:ea typeface="+mn-ea"/>
              <a:cs typeface="+mn-cs"/>
            </a:rPr>
            <a:t>DEMOGRAPHICS</a:t>
          </a:r>
        </a:p>
      </dsp:txBody>
      <dsp:txXfrm>
        <a:off x="4967138" y="1198499"/>
        <a:ext cx="2109418" cy="670660"/>
      </dsp:txXfrm>
    </dsp:sp>
    <dsp:sp modelId="{54AF0C3F-2B84-4C6A-ABC5-821C5E7B7F5E}">
      <dsp:nvSpPr>
        <dsp:cNvPr id="0" name=""/>
        <dsp:cNvSpPr/>
      </dsp:nvSpPr>
      <dsp:spPr>
        <a:xfrm rot="5400000">
          <a:off x="5659405" y="2584665"/>
          <a:ext cx="724884" cy="24933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734206" y="2634532"/>
        <a:ext cx="575282" cy="149602"/>
      </dsp:txXfrm>
    </dsp:sp>
    <dsp:sp modelId="{BD271CBD-04B6-4878-93F5-BC59BBF1D514}">
      <dsp:nvSpPr>
        <dsp:cNvPr id="0" name=""/>
        <dsp:cNvSpPr/>
      </dsp:nvSpPr>
      <dsp:spPr>
        <a:xfrm>
          <a:off x="5102643" y="3528642"/>
          <a:ext cx="1838409" cy="712390"/>
        </a:xfrm>
        <a:prstGeom prst="roundRect">
          <a:avLst>
            <a:gd name="adj" fmla="val 10000"/>
          </a:avLst>
        </a:prstGeom>
        <a:solidFill>
          <a:schemeClr val="accent2"/>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prstClr val="white"/>
              </a:solidFill>
              <a:latin typeface="Trebuchet MS" panose="020B0603020202020204"/>
              <a:ea typeface="+mn-ea"/>
              <a:cs typeface="+mn-cs"/>
            </a:rPr>
            <a:t>PARKING</a:t>
          </a:r>
          <a:endParaRPr lang="en-US" sz="2000" kern="1200" dirty="0">
            <a:solidFill>
              <a:prstClr val="white"/>
            </a:solidFill>
            <a:latin typeface="Trebuchet MS" panose="020B0603020202020204"/>
            <a:ea typeface="+mn-ea"/>
            <a:cs typeface="+mn-cs"/>
          </a:endParaRPr>
        </a:p>
      </dsp:txBody>
      <dsp:txXfrm>
        <a:off x="5123508" y="3549507"/>
        <a:ext cx="1796679" cy="670660"/>
      </dsp:txXfrm>
    </dsp:sp>
    <dsp:sp modelId="{117D6741-82A5-4456-8F43-063D6C8CB032}">
      <dsp:nvSpPr>
        <dsp:cNvPr id="0" name=""/>
        <dsp:cNvSpPr/>
      </dsp:nvSpPr>
      <dsp:spPr>
        <a:xfrm rot="9000000">
          <a:off x="4641389" y="4347921"/>
          <a:ext cx="724884" cy="24933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716190" y="4397788"/>
        <a:ext cx="575282" cy="149602"/>
      </dsp:txXfrm>
    </dsp:sp>
    <dsp:sp modelId="{74E9F321-105E-40FF-BC09-00202BD282A4}">
      <dsp:nvSpPr>
        <dsp:cNvPr id="0" name=""/>
        <dsp:cNvSpPr/>
      </dsp:nvSpPr>
      <dsp:spPr>
        <a:xfrm>
          <a:off x="3066610" y="4704146"/>
          <a:ext cx="1838409" cy="712390"/>
        </a:xfrm>
        <a:prstGeom prst="roundRect">
          <a:avLst>
            <a:gd name="adj" fmla="val 10000"/>
          </a:avLst>
        </a:prstGeom>
        <a:solidFill>
          <a:schemeClr val="accent2"/>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white"/>
              </a:solidFill>
              <a:latin typeface="Trebuchet MS" panose="020B0603020202020204"/>
              <a:ea typeface="+mn-ea"/>
              <a:cs typeface="+mn-cs"/>
            </a:rPr>
            <a:t>VISIBILITY</a:t>
          </a:r>
        </a:p>
      </dsp:txBody>
      <dsp:txXfrm>
        <a:off x="3087475" y="4725011"/>
        <a:ext cx="1796679" cy="670660"/>
      </dsp:txXfrm>
    </dsp:sp>
    <dsp:sp modelId="{FA2569F0-1A47-42FC-BEFA-7A36BB52D139}">
      <dsp:nvSpPr>
        <dsp:cNvPr id="0" name=""/>
        <dsp:cNvSpPr/>
      </dsp:nvSpPr>
      <dsp:spPr>
        <a:xfrm rot="12563287">
          <a:off x="2596169" y="4357154"/>
          <a:ext cx="724884" cy="24933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670970" y="4407021"/>
        <a:ext cx="575282" cy="149602"/>
      </dsp:txXfrm>
    </dsp:sp>
    <dsp:sp modelId="{6F1D77BF-9FB3-4737-B454-AC934308FFC6}">
      <dsp:nvSpPr>
        <dsp:cNvPr id="0" name=""/>
        <dsp:cNvSpPr/>
      </dsp:nvSpPr>
      <dsp:spPr>
        <a:xfrm>
          <a:off x="1012203" y="3547109"/>
          <a:ext cx="1838409" cy="712390"/>
        </a:xfrm>
        <a:prstGeom prst="roundRect">
          <a:avLst>
            <a:gd name="adj" fmla="val 10000"/>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SECURITY</a:t>
          </a:r>
        </a:p>
      </dsp:txBody>
      <dsp:txXfrm>
        <a:off x="1033068" y="3567974"/>
        <a:ext cx="1796679" cy="670660"/>
      </dsp:txXfrm>
    </dsp:sp>
    <dsp:sp modelId="{1BE9F813-B0C8-4C3F-AB01-D26AE9CACC3B}">
      <dsp:nvSpPr>
        <dsp:cNvPr id="0" name=""/>
        <dsp:cNvSpPr/>
      </dsp:nvSpPr>
      <dsp:spPr>
        <a:xfrm rot="16226658">
          <a:off x="1578153" y="2593898"/>
          <a:ext cx="724884" cy="24933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652954" y="2643765"/>
        <a:ext cx="575282" cy="149602"/>
      </dsp:txXfrm>
    </dsp:sp>
    <dsp:sp modelId="{DC4FD2EF-53BA-4B7C-8F4B-536C6963B944}">
      <dsp:nvSpPr>
        <dsp:cNvPr id="0" name=""/>
        <dsp:cNvSpPr/>
      </dsp:nvSpPr>
      <dsp:spPr>
        <a:xfrm>
          <a:off x="1030577" y="1177634"/>
          <a:ext cx="1838409" cy="712390"/>
        </a:xfrm>
        <a:prstGeom prst="roundRect">
          <a:avLst>
            <a:gd name="adj" fmla="val 10000"/>
          </a:avLst>
        </a:prstGeom>
        <a:solidFill>
          <a:schemeClr val="accent2"/>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white"/>
              </a:solidFill>
              <a:latin typeface="Trebuchet MS" panose="020B0603020202020204"/>
              <a:ea typeface="+mn-ea"/>
              <a:cs typeface="+mn-cs"/>
            </a:rPr>
            <a:t>COMPETITORS</a:t>
          </a:r>
        </a:p>
      </dsp:txBody>
      <dsp:txXfrm>
        <a:off x="1051442" y="1198499"/>
        <a:ext cx="1796679" cy="670660"/>
      </dsp:txXfrm>
    </dsp:sp>
    <dsp:sp modelId="{D2071669-9894-49A2-A9A0-8BB23C089B6E}">
      <dsp:nvSpPr>
        <dsp:cNvPr id="0" name=""/>
        <dsp:cNvSpPr/>
      </dsp:nvSpPr>
      <dsp:spPr>
        <a:xfrm rot="19783718">
          <a:off x="2594344" y="821390"/>
          <a:ext cx="724884" cy="249336"/>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669145" y="871257"/>
        <a:ext cx="575282" cy="1496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DDFAC-27BB-4D34-8C3F-C8A1AE61FBFE}">
      <dsp:nvSpPr>
        <dsp:cNvPr id="0" name=""/>
        <dsp:cNvSpPr/>
      </dsp:nvSpPr>
      <dsp:spPr>
        <a:xfrm>
          <a:off x="1206596" y="360937"/>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Target Location</a:t>
          </a:r>
        </a:p>
      </dsp:txBody>
      <dsp:txXfrm>
        <a:off x="1206596" y="360937"/>
        <a:ext cx="1962423" cy="613257"/>
      </dsp:txXfrm>
    </dsp:sp>
    <dsp:sp modelId="{4D7CE6D7-22F0-4A4B-8AE0-89DC1A96B01F}">
      <dsp:nvSpPr>
        <dsp:cNvPr id="0" name=""/>
        <dsp:cNvSpPr/>
      </dsp:nvSpPr>
      <dsp:spPr>
        <a:xfrm>
          <a:off x="1124829" y="272356"/>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6D619D-0DA4-4A95-879F-7346A43D9904}">
      <dsp:nvSpPr>
        <dsp:cNvPr id="0" name=""/>
        <dsp:cNvSpPr/>
      </dsp:nvSpPr>
      <dsp:spPr>
        <a:xfrm>
          <a:off x="1206596" y="1132960"/>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Police</a:t>
          </a:r>
        </a:p>
      </dsp:txBody>
      <dsp:txXfrm>
        <a:off x="1206596" y="1132960"/>
        <a:ext cx="1962423" cy="613257"/>
      </dsp:txXfrm>
    </dsp:sp>
    <dsp:sp modelId="{0EEB0810-1F74-46D9-A0F6-0EA41953721A}">
      <dsp:nvSpPr>
        <dsp:cNvPr id="0" name=""/>
        <dsp:cNvSpPr/>
      </dsp:nvSpPr>
      <dsp:spPr>
        <a:xfrm>
          <a:off x="1124829" y="1044378"/>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31BE4C-9835-4C76-8ACB-B0F99595D56E}">
      <dsp:nvSpPr>
        <dsp:cNvPr id="0" name=""/>
        <dsp:cNvSpPr/>
      </dsp:nvSpPr>
      <dsp:spPr>
        <a:xfrm>
          <a:off x="1206596" y="1904983"/>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Market</a:t>
          </a:r>
        </a:p>
      </dsp:txBody>
      <dsp:txXfrm>
        <a:off x="1206596" y="1904983"/>
        <a:ext cx="1962423" cy="613257"/>
      </dsp:txXfrm>
    </dsp:sp>
    <dsp:sp modelId="{4A18C081-5DC6-4DE5-87A4-E43F20B5F208}">
      <dsp:nvSpPr>
        <dsp:cNvPr id="0" name=""/>
        <dsp:cNvSpPr/>
      </dsp:nvSpPr>
      <dsp:spPr>
        <a:xfrm>
          <a:off x="1124829" y="1816401"/>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448AF8-9A88-450B-83C0-3BF0FF9873D4}">
      <dsp:nvSpPr>
        <dsp:cNvPr id="0" name=""/>
        <dsp:cNvSpPr/>
      </dsp:nvSpPr>
      <dsp:spPr>
        <a:xfrm>
          <a:off x="1206596" y="2677005"/>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Restaurant</a:t>
          </a:r>
        </a:p>
      </dsp:txBody>
      <dsp:txXfrm>
        <a:off x="1206596" y="2677005"/>
        <a:ext cx="1962423" cy="613257"/>
      </dsp:txXfrm>
    </dsp:sp>
    <dsp:sp modelId="{B941F76B-0492-4F1F-9288-0A5E93123C0B}">
      <dsp:nvSpPr>
        <dsp:cNvPr id="0" name=""/>
        <dsp:cNvSpPr/>
      </dsp:nvSpPr>
      <dsp:spPr>
        <a:xfrm>
          <a:off x="1124829" y="2588424"/>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89EED3-46B5-4229-9B74-B47FD173862C}">
      <dsp:nvSpPr>
        <dsp:cNvPr id="0" name=""/>
        <dsp:cNvSpPr/>
      </dsp:nvSpPr>
      <dsp:spPr>
        <a:xfrm>
          <a:off x="1206596" y="3449028"/>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Fast Food</a:t>
          </a:r>
        </a:p>
      </dsp:txBody>
      <dsp:txXfrm>
        <a:off x="1206596" y="3449028"/>
        <a:ext cx="1962423" cy="613257"/>
      </dsp:txXfrm>
    </dsp:sp>
    <dsp:sp modelId="{85BF2C4F-4DB2-4684-9343-354A54FB1DF3}">
      <dsp:nvSpPr>
        <dsp:cNvPr id="0" name=""/>
        <dsp:cNvSpPr/>
      </dsp:nvSpPr>
      <dsp:spPr>
        <a:xfrm>
          <a:off x="1124829" y="3360447"/>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DDFAC-27BB-4D34-8C3F-C8A1AE61FBFE}">
      <dsp:nvSpPr>
        <dsp:cNvPr id="0" name=""/>
        <dsp:cNvSpPr/>
      </dsp:nvSpPr>
      <dsp:spPr>
        <a:xfrm>
          <a:off x="1206596" y="360937"/>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Target Location</a:t>
          </a:r>
        </a:p>
      </dsp:txBody>
      <dsp:txXfrm>
        <a:off x="1206596" y="360937"/>
        <a:ext cx="1962423" cy="613257"/>
      </dsp:txXfrm>
    </dsp:sp>
    <dsp:sp modelId="{4D7CE6D7-22F0-4A4B-8AE0-89DC1A96B01F}">
      <dsp:nvSpPr>
        <dsp:cNvPr id="0" name=""/>
        <dsp:cNvSpPr/>
      </dsp:nvSpPr>
      <dsp:spPr>
        <a:xfrm>
          <a:off x="1124829" y="272356"/>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6D619D-0DA4-4A95-879F-7346A43D9904}">
      <dsp:nvSpPr>
        <dsp:cNvPr id="0" name=""/>
        <dsp:cNvSpPr/>
      </dsp:nvSpPr>
      <dsp:spPr>
        <a:xfrm>
          <a:off x="1206596" y="1132960"/>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Police</a:t>
          </a:r>
        </a:p>
      </dsp:txBody>
      <dsp:txXfrm>
        <a:off x="1206596" y="1132960"/>
        <a:ext cx="1962423" cy="613257"/>
      </dsp:txXfrm>
    </dsp:sp>
    <dsp:sp modelId="{0EEB0810-1F74-46D9-A0F6-0EA41953721A}">
      <dsp:nvSpPr>
        <dsp:cNvPr id="0" name=""/>
        <dsp:cNvSpPr/>
      </dsp:nvSpPr>
      <dsp:spPr>
        <a:xfrm>
          <a:off x="1124829" y="1044378"/>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31BE4C-9835-4C76-8ACB-B0F99595D56E}">
      <dsp:nvSpPr>
        <dsp:cNvPr id="0" name=""/>
        <dsp:cNvSpPr/>
      </dsp:nvSpPr>
      <dsp:spPr>
        <a:xfrm>
          <a:off x="1206596" y="1904983"/>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Market</a:t>
          </a:r>
        </a:p>
      </dsp:txBody>
      <dsp:txXfrm>
        <a:off x="1206596" y="1904983"/>
        <a:ext cx="1962423" cy="613257"/>
      </dsp:txXfrm>
    </dsp:sp>
    <dsp:sp modelId="{4A18C081-5DC6-4DE5-87A4-E43F20B5F208}">
      <dsp:nvSpPr>
        <dsp:cNvPr id="0" name=""/>
        <dsp:cNvSpPr/>
      </dsp:nvSpPr>
      <dsp:spPr>
        <a:xfrm>
          <a:off x="1124829" y="1816401"/>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448AF8-9A88-450B-83C0-3BF0FF9873D4}">
      <dsp:nvSpPr>
        <dsp:cNvPr id="0" name=""/>
        <dsp:cNvSpPr/>
      </dsp:nvSpPr>
      <dsp:spPr>
        <a:xfrm>
          <a:off x="1206596" y="2677005"/>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Restaurant</a:t>
          </a:r>
        </a:p>
      </dsp:txBody>
      <dsp:txXfrm>
        <a:off x="1206596" y="2677005"/>
        <a:ext cx="1962423" cy="613257"/>
      </dsp:txXfrm>
    </dsp:sp>
    <dsp:sp modelId="{B941F76B-0492-4F1F-9288-0A5E93123C0B}">
      <dsp:nvSpPr>
        <dsp:cNvPr id="0" name=""/>
        <dsp:cNvSpPr/>
      </dsp:nvSpPr>
      <dsp:spPr>
        <a:xfrm>
          <a:off x="1124829" y="2588424"/>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89EED3-46B5-4229-9B74-B47FD173862C}">
      <dsp:nvSpPr>
        <dsp:cNvPr id="0" name=""/>
        <dsp:cNvSpPr/>
      </dsp:nvSpPr>
      <dsp:spPr>
        <a:xfrm>
          <a:off x="1206596" y="3449028"/>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Fast Food</a:t>
          </a:r>
        </a:p>
      </dsp:txBody>
      <dsp:txXfrm>
        <a:off x="1206596" y="3449028"/>
        <a:ext cx="1962423" cy="613257"/>
      </dsp:txXfrm>
    </dsp:sp>
    <dsp:sp modelId="{85BF2C4F-4DB2-4684-9343-354A54FB1DF3}">
      <dsp:nvSpPr>
        <dsp:cNvPr id="0" name=""/>
        <dsp:cNvSpPr/>
      </dsp:nvSpPr>
      <dsp:spPr>
        <a:xfrm>
          <a:off x="1124829" y="3360447"/>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DDFAC-27BB-4D34-8C3F-C8A1AE61FBFE}">
      <dsp:nvSpPr>
        <dsp:cNvPr id="0" name=""/>
        <dsp:cNvSpPr/>
      </dsp:nvSpPr>
      <dsp:spPr>
        <a:xfrm>
          <a:off x="1206596" y="360937"/>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Target Location</a:t>
          </a:r>
        </a:p>
      </dsp:txBody>
      <dsp:txXfrm>
        <a:off x="1206596" y="360937"/>
        <a:ext cx="1962423" cy="613257"/>
      </dsp:txXfrm>
    </dsp:sp>
    <dsp:sp modelId="{4D7CE6D7-22F0-4A4B-8AE0-89DC1A96B01F}">
      <dsp:nvSpPr>
        <dsp:cNvPr id="0" name=""/>
        <dsp:cNvSpPr/>
      </dsp:nvSpPr>
      <dsp:spPr>
        <a:xfrm>
          <a:off x="1124829" y="272356"/>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6D619D-0DA4-4A95-879F-7346A43D9904}">
      <dsp:nvSpPr>
        <dsp:cNvPr id="0" name=""/>
        <dsp:cNvSpPr/>
      </dsp:nvSpPr>
      <dsp:spPr>
        <a:xfrm>
          <a:off x="1206596" y="1132960"/>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Police</a:t>
          </a:r>
        </a:p>
      </dsp:txBody>
      <dsp:txXfrm>
        <a:off x="1206596" y="1132960"/>
        <a:ext cx="1962423" cy="613257"/>
      </dsp:txXfrm>
    </dsp:sp>
    <dsp:sp modelId="{0EEB0810-1F74-46D9-A0F6-0EA41953721A}">
      <dsp:nvSpPr>
        <dsp:cNvPr id="0" name=""/>
        <dsp:cNvSpPr/>
      </dsp:nvSpPr>
      <dsp:spPr>
        <a:xfrm>
          <a:off x="1124829" y="1044378"/>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31BE4C-9835-4C76-8ACB-B0F99595D56E}">
      <dsp:nvSpPr>
        <dsp:cNvPr id="0" name=""/>
        <dsp:cNvSpPr/>
      </dsp:nvSpPr>
      <dsp:spPr>
        <a:xfrm>
          <a:off x="1206596" y="1904983"/>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Market</a:t>
          </a:r>
        </a:p>
      </dsp:txBody>
      <dsp:txXfrm>
        <a:off x="1206596" y="1904983"/>
        <a:ext cx="1962423" cy="613257"/>
      </dsp:txXfrm>
    </dsp:sp>
    <dsp:sp modelId="{4A18C081-5DC6-4DE5-87A4-E43F20B5F208}">
      <dsp:nvSpPr>
        <dsp:cNvPr id="0" name=""/>
        <dsp:cNvSpPr/>
      </dsp:nvSpPr>
      <dsp:spPr>
        <a:xfrm>
          <a:off x="1124829" y="1816401"/>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448AF8-9A88-450B-83C0-3BF0FF9873D4}">
      <dsp:nvSpPr>
        <dsp:cNvPr id="0" name=""/>
        <dsp:cNvSpPr/>
      </dsp:nvSpPr>
      <dsp:spPr>
        <a:xfrm>
          <a:off x="1206596" y="2677005"/>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Restaurant</a:t>
          </a:r>
        </a:p>
      </dsp:txBody>
      <dsp:txXfrm>
        <a:off x="1206596" y="2677005"/>
        <a:ext cx="1962423" cy="613257"/>
      </dsp:txXfrm>
    </dsp:sp>
    <dsp:sp modelId="{B941F76B-0492-4F1F-9288-0A5E93123C0B}">
      <dsp:nvSpPr>
        <dsp:cNvPr id="0" name=""/>
        <dsp:cNvSpPr/>
      </dsp:nvSpPr>
      <dsp:spPr>
        <a:xfrm>
          <a:off x="1124829" y="2588424"/>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89EED3-46B5-4229-9B74-B47FD173862C}">
      <dsp:nvSpPr>
        <dsp:cNvPr id="0" name=""/>
        <dsp:cNvSpPr/>
      </dsp:nvSpPr>
      <dsp:spPr>
        <a:xfrm>
          <a:off x="1206596" y="3449028"/>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Fast Food</a:t>
          </a:r>
        </a:p>
      </dsp:txBody>
      <dsp:txXfrm>
        <a:off x="1206596" y="3449028"/>
        <a:ext cx="1962423" cy="613257"/>
      </dsp:txXfrm>
    </dsp:sp>
    <dsp:sp modelId="{85BF2C4F-4DB2-4684-9343-354A54FB1DF3}">
      <dsp:nvSpPr>
        <dsp:cNvPr id="0" name=""/>
        <dsp:cNvSpPr/>
      </dsp:nvSpPr>
      <dsp:spPr>
        <a:xfrm>
          <a:off x="1124829" y="3360447"/>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1B0F7-87AF-432C-8990-C82EB63579CD}">
      <dsp:nvSpPr>
        <dsp:cNvPr id="0" name=""/>
        <dsp:cNvSpPr/>
      </dsp:nvSpPr>
      <dsp:spPr>
        <a:xfrm>
          <a:off x="0" y="0"/>
          <a:ext cx="5302525" cy="1794247"/>
        </a:xfrm>
        <a:prstGeom prst="roundRect">
          <a:avLst>
            <a:gd name="adj" fmla="val 1000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NZ" sz="2800" kern="1200" dirty="0">
              <a:latin typeface="Calibri" panose="020F0502020204030204" pitchFamily="34" charset="0"/>
              <a:cs typeface="Calibri" panose="020F0502020204030204" pitchFamily="34" charset="0"/>
            </a:rPr>
            <a:t>Identify who your customers are through the fast-food franchise advertisements</a:t>
          </a:r>
        </a:p>
      </dsp:txBody>
      <dsp:txXfrm>
        <a:off x="1239929" y="0"/>
        <a:ext cx="4062595" cy="1794247"/>
      </dsp:txXfrm>
    </dsp:sp>
    <dsp:sp modelId="{D9C29CA7-34FD-44DE-8BF9-B699E8CC8BDD}">
      <dsp:nvSpPr>
        <dsp:cNvPr id="0" name=""/>
        <dsp:cNvSpPr/>
      </dsp:nvSpPr>
      <dsp:spPr>
        <a:xfrm>
          <a:off x="179424" y="179424"/>
          <a:ext cx="1060505" cy="1435397"/>
        </a:xfrm>
        <a:prstGeom prst="flowChartAlternateProcess">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1000" r="-51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E6219-8A99-4812-AD25-267502D70BE5}">
      <dsp:nvSpPr>
        <dsp:cNvPr id="0" name=""/>
        <dsp:cNvSpPr/>
      </dsp:nvSpPr>
      <dsp:spPr>
        <a:xfrm>
          <a:off x="0" y="218808"/>
          <a:ext cx="7427740" cy="1275192"/>
        </a:xfrm>
        <a:prstGeom prst="rect">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SHORTLIST YOUR TARGET AREAS: BASED ON THE ABSENCE OF FRANCHISE OUTLET</a:t>
          </a:r>
        </a:p>
      </dsp:txBody>
      <dsp:txXfrm>
        <a:off x="0" y="218808"/>
        <a:ext cx="7427740" cy="1275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EA927-F41B-4D2D-A07B-325803A09F48}">
      <dsp:nvSpPr>
        <dsp:cNvPr id="0" name=""/>
        <dsp:cNvSpPr/>
      </dsp:nvSpPr>
      <dsp:spPr>
        <a:xfrm rot="5400000">
          <a:off x="2677989" y="85467"/>
          <a:ext cx="3453112" cy="414545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None/>
          </a:pPr>
          <a:r>
            <a:rPr lang="en-NZ" sz="1400" kern="1200" dirty="0"/>
            <a:t>Draws the most target demographics among the three target areas.</a:t>
          </a:r>
          <a:endParaRPr lang="en-US" sz="1400" kern="1200" dirty="0"/>
        </a:p>
        <a:p>
          <a:pPr marL="114300" lvl="1" indent="-114300" algn="l" defTabSz="622300">
            <a:lnSpc>
              <a:spcPct val="90000"/>
            </a:lnSpc>
            <a:spcBef>
              <a:spcPct val="0"/>
            </a:spcBef>
            <a:spcAft>
              <a:spcPct val="15000"/>
            </a:spcAft>
            <a:buNone/>
          </a:pPr>
          <a:endParaRPr lang="en-US" sz="1400" kern="1200" dirty="0"/>
        </a:p>
        <a:p>
          <a:pPr marL="114300" lvl="1" indent="-114300" algn="l" defTabSz="622300">
            <a:lnSpc>
              <a:spcPct val="90000"/>
            </a:lnSpc>
            <a:spcBef>
              <a:spcPct val="0"/>
            </a:spcBef>
            <a:spcAft>
              <a:spcPct val="15000"/>
            </a:spcAft>
            <a:buNone/>
          </a:pPr>
          <a:r>
            <a:rPr lang="en-US" sz="1400" kern="1200" dirty="0"/>
            <a:t>The size of its target demographics is greater than the median of comparable existing markets in Auckland.</a:t>
          </a:r>
        </a:p>
        <a:p>
          <a:pPr marL="114300" lvl="1" indent="-114300" algn="l" defTabSz="622300">
            <a:lnSpc>
              <a:spcPct val="90000"/>
            </a:lnSpc>
            <a:spcBef>
              <a:spcPct val="0"/>
            </a:spcBef>
            <a:spcAft>
              <a:spcPct val="15000"/>
            </a:spcAft>
            <a:buNone/>
          </a:pPr>
          <a:endParaRPr lang="en-US" sz="1400" kern="1200" dirty="0"/>
        </a:p>
        <a:p>
          <a:pPr marL="114300" lvl="1" indent="-114300" algn="l" defTabSz="622300">
            <a:lnSpc>
              <a:spcPct val="90000"/>
            </a:lnSpc>
            <a:spcBef>
              <a:spcPct val="0"/>
            </a:spcBef>
            <a:spcAft>
              <a:spcPct val="15000"/>
            </a:spcAft>
            <a:buNone/>
          </a:pPr>
          <a:r>
            <a:rPr lang="en-US" sz="1400" kern="1200" dirty="0"/>
            <a:t>Food services industry at Hibiscus Coast is more advantageous than those of most comparable markets in Auckland</a:t>
          </a:r>
        </a:p>
        <a:p>
          <a:pPr marL="114300" lvl="1" indent="-114300" algn="l" defTabSz="622300">
            <a:lnSpc>
              <a:spcPct val="90000"/>
            </a:lnSpc>
            <a:spcBef>
              <a:spcPct val="0"/>
            </a:spcBef>
            <a:spcAft>
              <a:spcPct val="15000"/>
            </a:spcAft>
            <a:buNone/>
          </a:pPr>
          <a:endParaRPr lang="en-US" sz="1400" kern="1200" dirty="0"/>
        </a:p>
        <a:p>
          <a:pPr marL="114300" lvl="1" indent="-114300" algn="l" defTabSz="622300">
            <a:lnSpc>
              <a:spcPct val="90000"/>
            </a:lnSpc>
            <a:spcBef>
              <a:spcPct val="0"/>
            </a:spcBef>
            <a:spcAft>
              <a:spcPct val="15000"/>
            </a:spcAft>
            <a:buNone/>
          </a:pPr>
          <a:r>
            <a:rPr lang="en-US" sz="1400" kern="1200" dirty="0"/>
            <a:t>Food services industry as a percent of GDP is greater at Hibiscus Coast than those of most comparable markets in Auckland.</a:t>
          </a:r>
        </a:p>
        <a:p>
          <a:pPr marL="114300" lvl="1" indent="-114300" algn="l" defTabSz="622300">
            <a:lnSpc>
              <a:spcPct val="90000"/>
            </a:lnSpc>
            <a:spcBef>
              <a:spcPct val="0"/>
            </a:spcBef>
            <a:spcAft>
              <a:spcPct val="15000"/>
            </a:spcAft>
            <a:buNone/>
          </a:pPr>
          <a:endParaRPr lang="en-US" sz="1400" kern="1200" dirty="0"/>
        </a:p>
      </dsp:txBody>
      <dsp:txXfrm rot="-5400000">
        <a:off x="2331819" y="600205"/>
        <a:ext cx="3976887" cy="3115978"/>
      </dsp:txXfrm>
    </dsp:sp>
    <dsp:sp modelId="{1CB149C0-0DA6-4CC5-9AC1-70A384C006CA}">
      <dsp:nvSpPr>
        <dsp:cNvPr id="0" name=""/>
        <dsp:cNvSpPr/>
      </dsp:nvSpPr>
      <dsp:spPr>
        <a:xfrm>
          <a:off x="0" y="0"/>
          <a:ext cx="2331818" cy="43163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STANMORE BAY</a:t>
          </a:r>
        </a:p>
      </dsp:txBody>
      <dsp:txXfrm>
        <a:off x="113830" y="113830"/>
        <a:ext cx="2104158" cy="40887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B156F-67DE-40F4-BC5B-04FEFA3BE560}">
      <dsp:nvSpPr>
        <dsp:cNvPr id="0" name=""/>
        <dsp:cNvSpPr/>
      </dsp:nvSpPr>
      <dsp:spPr>
        <a:xfrm>
          <a:off x="355428" y="1677"/>
          <a:ext cx="6716881" cy="1008728"/>
        </a:xfrm>
        <a:prstGeom prst="roundRect">
          <a:avLst>
            <a:gd name="adj" fmla="val 1000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en-US" sz="4300" kern="1200" dirty="0"/>
            <a:t>STANMORE BAY SHORTLIST</a:t>
          </a:r>
        </a:p>
      </dsp:txBody>
      <dsp:txXfrm>
        <a:off x="384973" y="31222"/>
        <a:ext cx="6657791" cy="949638"/>
      </dsp:txXfrm>
    </dsp:sp>
    <dsp:sp modelId="{C170B9B6-9766-4BBE-8260-1540EA4312E5}">
      <dsp:nvSpPr>
        <dsp:cNvPr id="0" name=""/>
        <dsp:cNvSpPr/>
      </dsp:nvSpPr>
      <dsp:spPr>
        <a:xfrm>
          <a:off x="355428" y="1191976"/>
          <a:ext cx="1008728" cy="1008728"/>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2EA66-8D3A-415F-ACBE-75D22528EAB2}">
      <dsp:nvSpPr>
        <dsp:cNvPr id="0" name=""/>
        <dsp:cNvSpPr/>
      </dsp:nvSpPr>
      <dsp:spPr>
        <a:xfrm>
          <a:off x="1424680" y="1191976"/>
          <a:ext cx="5647629" cy="1008728"/>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GB" sz="2200" kern="1200" dirty="0"/>
            <a:t>719 Whangaparaoa Road, Stanmore Bay</a:t>
          </a:r>
          <a:endParaRPr lang="en-US" sz="2200" kern="1200" dirty="0"/>
        </a:p>
      </dsp:txBody>
      <dsp:txXfrm>
        <a:off x="1473931" y="1241227"/>
        <a:ext cx="5549127" cy="910226"/>
      </dsp:txXfrm>
    </dsp:sp>
    <dsp:sp modelId="{ADD97B0B-97E8-46F8-8DF2-22AF313DF83F}">
      <dsp:nvSpPr>
        <dsp:cNvPr id="0" name=""/>
        <dsp:cNvSpPr/>
      </dsp:nvSpPr>
      <dsp:spPr>
        <a:xfrm>
          <a:off x="355428" y="2321752"/>
          <a:ext cx="1008728" cy="1008728"/>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94247-3592-4223-BD36-C433B8931AE0}">
      <dsp:nvSpPr>
        <dsp:cNvPr id="0" name=""/>
        <dsp:cNvSpPr/>
      </dsp:nvSpPr>
      <dsp:spPr>
        <a:xfrm>
          <a:off x="1424680" y="2321752"/>
          <a:ext cx="5647629" cy="1008728"/>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GB" sz="2200" kern="1200" dirty="0"/>
            <a:t>5A/667 Whangaparaoa Road, Whangaparaoa</a:t>
          </a:r>
          <a:endParaRPr lang="en-US" sz="2200" kern="1200" dirty="0"/>
        </a:p>
      </dsp:txBody>
      <dsp:txXfrm>
        <a:off x="1473931" y="2371003"/>
        <a:ext cx="5549127" cy="910226"/>
      </dsp:txXfrm>
    </dsp:sp>
    <dsp:sp modelId="{25AA3411-DCB1-4607-B5C1-441586E56BEE}">
      <dsp:nvSpPr>
        <dsp:cNvPr id="0" name=""/>
        <dsp:cNvSpPr/>
      </dsp:nvSpPr>
      <dsp:spPr>
        <a:xfrm>
          <a:off x="355428" y="3451528"/>
          <a:ext cx="1008728" cy="1008728"/>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C010E-E140-4104-A9CE-BD430CEB0FB2}">
      <dsp:nvSpPr>
        <dsp:cNvPr id="0" name=""/>
        <dsp:cNvSpPr/>
      </dsp:nvSpPr>
      <dsp:spPr>
        <a:xfrm>
          <a:off x="1424680" y="3451528"/>
          <a:ext cx="5647629" cy="1008728"/>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NZ" sz="2200" kern="1200" dirty="0"/>
            <a:t>7/15 </a:t>
          </a:r>
          <a:r>
            <a:rPr lang="en-NZ" sz="2200" kern="1200" dirty="0" err="1"/>
            <a:t>Karepiro</a:t>
          </a:r>
          <a:r>
            <a:rPr lang="en-NZ" sz="2200" kern="1200" dirty="0"/>
            <a:t> Drive, Stanmore Bay</a:t>
          </a:r>
          <a:endParaRPr lang="en-US" sz="2200" kern="1200" dirty="0"/>
        </a:p>
      </dsp:txBody>
      <dsp:txXfrm>
        <a:off x="1473931" y="3500779"/>
        <a:ext cx="5549127" cy="9102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B156F-67DE-40F4-BC5B-04FEFA3BE560}">
      <dsp:nvSpPr>
        <dsp:cNvPr id="0" name=""/>
        <dsp:cNvSpPr/>
      </dsp:nvSpPr>
      <dsp:spPr>
        <a:xfrm>
          <a:off x="355428" y="1610"/>
          <a:ext cx="6716881" cy="968581"/>
        </a:xfrm>
        <a:prstGeom prst="roundRect">
          <a:avLst>
            <a:gd name="adj" fmla="val 1000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a:lnSpc>
              <a:spcPct val="90000"/>
            </a:lnSpc>
            <a:spcBef>
              <a:spcPct val="0"/>
            </a:spcBef>
            <a:spcAft>
              <a:spcPct val="35000"/>
            </a:spcAft>
            <a:buNone/>
          </a:pPr>
          <a:r>
            <a:rPr lang="en-US" sz="5500" kern="1200" dirty="0"/>
            <a:t>SELECTION CRITERIA</a:t>
          </a:r>
        </a:p>
      </dsp:txBody>
      <dsp:txXfrm>
        <a:off x="383797" y="29979"/>
        <a:ext cx="6660143" cy="911843"/>
      </dsp:txXfrm>
    </dsp:sp>
    <dsp:sp modelId="{C170B9B6-9766-4BBE-8260-1540EA4312E5}">
      <dsp:nvSpPr>
        <dsp:cNvPr id="0" name=""/>
        <dsp:cNvSpPr/>
      </dsp:nvSpPr>
      <dsp:spPr>
        <a:xfrm>
          <a:off x="355428" y="1144537"/>
          <a:ext cx="968581" cy="968581"/>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2EA66-8D3A-415F-ACBE-75D22528EAB2}">
      <dsp:nvSpPr>
        <dsp:cNvPr id="0" name=""/>
        <dsp:cNvSpPr/>
      </dsp:nvSpPr>
      <dsp:spPr>
        <a:xfrm>
          <a:off x="1382125" y="1144537"/>
          <a:ext cx="5690184" cy="968581"/>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l" defTabSz="1377950">
            <a:lnSpc>
              <a:spcPct val="90000"/>
            </a:lnSpc>
            <a:spcBef>
              <a:spcPct val="0"/>
            </a:spcBef>
            <a:spcAft>
              <a:spcPct val="35000"/>
            </a:spcAft>
            <a:buNone/>
          </a:pPr>
          <a:r>
            <a:rPr lang="en-GB" sz="3100" kern="1200" dirty="0"/>
            <a:t>VISIBILITY AND ACCESSIBILITY</a:t>
          </a:r>
          <a:endParaRPr lang="en-US" sz="3100" kern="1200" dirty="0"/>
        </a:p>
      </dsp:txBody>
      <dsp:txXfrm>
        <a:off x="1429416" y="1191828"/>
        <a:ext cx="5595602" cy="873999"/>
      </dsp:txXfrm>
    </dsp:sp>
    <dsp:sp modelId="{ADD97B0B-97E8-46F8-8DF2-22AF313DF83F}">
      <dsp:nvSpPr>
        <dsp:cNvPr id="0" name=""/>
        <dsp:cNvSpPr/>
      </dsp:nvSpPr>
      <dsp:spPr>
        <a:xfrm>
          <a:off x="355428" y="2229349"/>
          <a:ext cx="968581" cy="968581"/>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94247-3592-4223-BD36-C433B8931AE0}">
      <dsp:nvSpPr>
        <dsp:cNvPr id="0" name=""/>
        <dsp:cNvSpPr/>
      </dsp:nvSpPr>
      <dsp:spPr>
        <a:xfrm>
          <a:off x="1382125" y="2229349"/>
          <a:ext cx="5690184" cy="968581"/>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l" defTabSz="1377950">
            <a:lnSpc>
              <a:spcPct val="90000"/>
            </a:lnSpc>
            <a:spcBef>
              <a:spcPct val="0"/>
            </a:spcBef>
            <a:spcAft>
              <a:spcPct val="35000"/>
            </a:spcAft>
            <a:buNone/>
          </a:pPr>
          <a:r>
            <a:rPr lang="en-NZ" sz="3100" kern="1200" dirty="0"/>
            <a:t>SECURITY</a:t>
          </a:r>
          <a:endParaRPr lang="en-US" sz="3100" kern="1200" dirty="0"/>
        </a:p>
      </dsp:txBody>
      <dsp:txXfrm>
        <a:off x="1429416" y="2276640"/>
        <a:ext cx="5595602" cy="873999"/>
      </dsp:txXfrm>
    </dsp:sp>
    <dsp:sp modelId="{25AA3411-DCB1-4607-B5C1-441586E56BEE}">
      <dsp:nvSpPr>
        <dsp:cNvPr id="0" name=""/>
        <dsp:cNvSpPr/>
      </dsp:nvSpPr>
      <dsp:spPr>
        <a:xfrm>
          <a:off x="355428" y="3314161"/>
          <a:ext cx="968581" cy="968581"/>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4C010E-E140-4104-A9CE-BD430CEB0FB2}">
      <dsp:nvSpPr>
        <dsp:cNvPr id="0" name=""/>
        <dsp:cNvSpPr/>
      </dsp:nvSpPr>
      <dsp:spPr>
        <a:xfrm>
          <a:off x="1382125" y="3314161"/>
          <a:ext cx="5690184" cy="968581"/>
        </a:xfrm>
        <a:prstGeom prst="roundRect">
          <a:avLst>
            <a:gd name="adj" fmla="val 16670"/>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l" defTabSz="1377950">
            <a:lnSpc>
              <a:spcPct val="90000"/>
            </a:lnSpc>
            <a:spcBef>
              <a:spcPct val="0"/>
            </a:spcBef>
            <a:spcAft>
              <a:spcPct val="35000"/>
            </a:spcAft>
            <a:buNone/>
          </a:pPr>
          <a:r>
            <a:rPr lang="en-NZ" sz="3100" kern="1200" dirty="0"/>
            <a:t>PARKING</a:t>
          </a:r>
          <a:endParaRPr lang="en-US" sz="3100" kern="1200" dirty="0"/>
        </a:p>
      </dsp:txBody>
      <dsp:txXfrm>
        <a:off x="1429416" y="3361452"/>
        <a:ext cx="5595602" cy="8739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DDFAC-27BB-4D34-8C3F-C8A1AE61FBFE}">
      <dsp:nvSpPr>
        <dsp:cNvPr id="0" name=""/>
        <dsp:cNvSpPr/>
      </dsp:nvSpPr>
      <dsp:spPr>
        <a:xfrm>
          <a:off x="1206596" y="360937"/>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Target Location</a:t>
          </a:r>
        </a:p>
      </dsp:txBody>
      <dsp:txXfrm>
        <a:off x="1206596" y="360937"/>
        <a:ext cx="1962423" cy="613257"/>
      </dsp:txXfrm>
    </dsp:sp>
    <dsp:sp modelId="{4D7CE6D7-22F0-4A4B-8AE0-89DC1A96B01F}">
      <dsp:nvSpPr>
        <dsp:cNvPr id="0" name=""/>
        <dsp:cNvSpPr/>
      </dsp:nvSpPr>
      <dsp:spPr>
        <a:xfrm>
          <a:off x="1124829" y="272356"/>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6D619D-0DA4-4A95-879F-7346A43D9904}">
      <dsp:nvSpPr>
        <dsp:cNvPr id="0" name=""/>
        <dsp:cNvSpPr/>
      </dsp:nvSpPr>
      <dsp:spPr>
        <a:xfrm>
          <a:off x="1206596" y="1132960"/>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Police</a:t>
          </a:r>
        </a:p>
      </dsp:txBody>
      <dsp:txXfrm>
        <a:off x="1206596" y="1132960"/>
        <a:ext cx="1962423" cy="613257"/>
      </dsp:txXfrm>
    </dsp:sp>
    <dsp:sp modelId="{0EEB0810-1F74-46D9-A0F6-0EA41953721A}">
      <dsp:nvSpPr>
        <dsp:cNvPr id="0" name=""/>
        <dsp:cNvSpPr/>
      </dsp:nvSpPr>
      <dsp:spPr>
        <a:xfrm>
          <a:off x="1124829" y="1044378"/>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31BE4C-9835-4C76-8ACB-B0F99595D56E}">
      <dsp:nvSpPr>
        <dsp:cNvPr id="0" name=""/>
        <dsp:cNvSpPr/>
      </dsp:nvSpPr>
      <dsp:spPr>
        <a:xfrm>
          <a:off x="1206596" y="1904983"/>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Market</a:t>
          </a:r>
        </a:p>
      </dsp:txBody>
      <dsp:txXfrm>
        <a:off x="1206596" y="1904983"/>
        <a:ext cx="1962423" cy="613257"/>
      </dsp:txXfrm>
    </dsp:sp>
    <dsp:sp modelId="{4A18C081-5DC6-4DE5-87A4-E43F20B5F208}">
      <dsp:nvSpPr>
        <dsp:cNvPr id="0" name=""/>
        <dsp:cNvSpPr/>
      </dsp:nvSpPr>
      <dsp:spPr>
        <a:xfrm>
          <a:off x="1124829" y="1816401"/>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448AF8-9A88-450B-83C0-3BF0FF9873D4}">
      <dsp:nvSpPr>
        <dsp:cNvPr id="0" name=""/>
        <dsp:cNvSpPr/>
      </dsp:nvSpPr>
      <dsp:spPr>
        <a:xfrm>
          <a:off x="1206596" y="2677005"/>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Restaurant</a:t>
          </a:r>
        </a:p>
      </dsp:txBody>
      <dsp:txXfrm>
        <a:off x="1206596" y="2677005"/>
        <a:ext cx="1962423" cy="613257"/>
      </dsp:txXfrm>
    </dsp:sp>
    <dsp:sp modelId="{B941F76B-0492-4F1F-9288-0A5E93123C0B}">
      <dsp:nvSpPr>
        <dsp:cNvPr id="0" name=""/>
        <dsp:cNvSpPr/>
      </dsp:nvSpPr>
      <dsp:spPr>
        <a:xfrm>
          <a:off x="1124829" y="2588424"/>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89EED3-46B5-4229-9B74-B47FD173862C}">
      <dsp:nvSpPr>
        <dsp:cNvPr id="0" name=""/>
        <dsp:cNvSpPr/>
      </dsp:nvSpPr>
      <dsp:spPr>
        <a:xfrm>
          <a:off x="1206596" y="3449028"/>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Fast Food</a:t>
          </a:r>
        </a:p>
      </dsp:txBody>
      <dsp:txXfrm>
        <a:off x="1206596" y="3449028"/>
        <a:ext cx="1962423" cy="613257"/>
      </dsp:txXfrm>
    </dsp:sp>
    <dsp:sp modelId="{85BF2C4F-4DB2-4684-9343-354A54FB1DF3}">
      <dsp:nvSpPr>
        <dsp:cNvPr id="0" name=""/>
        <dsp:cNvSpPr/>
      </dsp:nvSpPr>
      <dsp:spPr>
        <a:xfrm>
          <a:off x="1124829" y="3360447"/>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DDFAC-27BB-4D34-8C3F-C8A1AE61FBFE}">
      <dsp:nvSpPr>
        <dsp:cNvPr id="0" name=""/>
        <dsp:cNvSpPr/>
      </dsp:nvSpPr>
      <dsp:spPr>
        <a:xfrm>
          <a:off x="1206596" y="360937"/>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Target Location</a:t>
          </a:r>
        </a:p>
      </dsp:txBody>
      <dsp:txXfrm>
        <a:off x="1206596" y="360937"/>
        <a:ext cx="1962423" cy="613257"/>
      </dsp:txXfrm>
    </dsp:sp>
    <dsp:sp modelId="{4D7CE6D7-22F0-4A4B-8AE0-89DC1A96B01F}">
      <dsp:nvSpPr>
        <dsp:cNvPr id="0" name=""/>
        <dsp:cNvSpPr/>
      </dsp:nvSpPr>
      <dsp:spPr>
        <a:xfrm>
          <a:off x="1124829" y="272356"/>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6D619D-0DA4-4A95-879F-7346A43D9904}">
      <dsp:nvSpPr>
        <dsp:cNvPr id="0" name=""/>
        <dsp:cNvSpPr/>
      </dsp:nvSpPr>
      <dsp:spPr>
        <a:xfrm>
          <a:off x="1206596" y="1132960"/>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Police</a:t>
          </a:r>
        </a:p>
      </dsp:txBody>
      <dsp:txXfrm>
        <a:off x="1206596" y="1132960"/>
        <a:ext cx="1962423" cy="613257"/>
      </dsp:txXfrm>
    </dsp:sp>
    <dsp:sp modelId="{0EEB0810-1F74-46D9-A0F6-0EA41953721A}">
      <dsp:nvSpPr>
        <dsp:cNvPr id="0" name=""/>
        <dsp:cNvSpPr/>
      </dsp:nvSpPr>
      <dsp:spPr>
        <a:xfrm>
          <a:off x="1124829" y="1044378"/>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31BE4C-9835-4C76-8ACB-B0F99595D56E}">
      <dsp:nvSpPr>
        <dsp:cNvPr id="0" name=""/>
        <dsp:cNvSpPr/>
      </dsp:nvSpPr>
      <dsp:spPr>
        <a:xfrm>
          <a:off x="1206596" y="1904983"/>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Market</a:t>
          </a:r>
        </a:p>
      </dsp:txBody>
      <dsp:txXfrm>
        <a:off x="1206596" y="1904983"/>
        <a:ext cx="1962423" cy="613257"/>
      </dsp:txXfrm>
    </dsp:sp>
    <dsp:sp modelId="{4A18C081-5DC6-4DE5-87A4-E43F20B5F208}">
      <dsp:nvSpPr>
        <dsp:cNvPr id="0" name=""/>
        <dsp:cNvSpPr/>
      </dsp:nvSpPr>
      <dsp:spPr>
        <a:xfrm>
          <a:off x="1124829" y="1816401"/>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448AF8-9A88-450B-83C0-3BF0FF9873D4}">
      <dsp:nvSpPr>
        <dsp:cNvPr id="0" name=""/>
        <dsp:cNvSpPr/>
      </dsp:nvSpPr>
      <dsp:spPr>
        <a:xfrm>
          <a:off x="1206596" y="2677005"/>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Restaurant</a:t>
          </a:r>
        </a:p>
      </dsp:txBody>
      <dsp:txXfrm>
        <a:off x="1206596" y="2677005"/>
        <a:ext cx="1962423" cy="613257"/>
      </dsp:txXfrm>
    </dsp:sp>
    <dsp:sp modelId="{B941F76B-0492-4F1F-9288-0A5E93123C0B}">
      <dsp:nvSpPr>
        <dsp:cNvPr id="0" name=""/>
        <dsp:cNvSpPr/>
      </dsp:nvSpPr>
      <dsp:spPr>
        <a:xfrm>
          <a:off x="1124829" y="2588424"/>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89EED3-46B5-4229-9B74-B47FD173862C}">
      <dsp:nvSpPr>
        <dsp:cNvPr id="0" name=""/>
        <dsp:cNvSpPr/>
      </dsp:nvSpPr>
      <dsp:spPr>
        <a:xfrm>
          <a:off x="1206596" y="3449028"/>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Fast Food</a:t>
          </a:r>
        </a:p>
      </dsp:txBody>
      <dsp:txXfrm>
        <a:off x="1206596" y="3449028"/>
        <a:ext cx="1962423" cy="613257"/>
      </dsp:txXfrm>
    </dsp:sp>
    <dsp:sp modelId="{85BF2C4F-4DB2-4684-9343-354A54FB1DF3}">
      <dsp:nvSpPr>
        <dsp:cNvPr id="0" name=""/>
        <dsp:cNvSpPr/>
      </dsp:nvSpPr>
      <dsp:spPr>
        <a:xfrm>
          <a:off x="1124829" y="3360447"/>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DDFAC-27BB-4D34-8C3F-C8A1AE61FBFE}">
      <dsp:nvSpPr>
        <dsp:cNvPr id="0" name=""/>
        <dsp:cNvSpPr/>
      </dsp:nvSpPr>
      <dsp:spPr>
        <a:xfrm>
          <a:off x="1206596" y="360937"/>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Target Location</a:t>
          </a:r>
        </a:p>
      </dsp:txBody>
      <dsp:txXfrm>
        <a:off x="1206596" y="360937"/>
        <a:ext cx="1962423" cy="613257"/>
      </dsp:txXfrm>
    </dsp:sp>
    <dsp:sp modelId="{4D7CE6D7-22F0-4A4B-8AE0-89DC1A96B01F}">
      <dsp:nvSpPr>
        <dsp:cNvPr id="0" name=""/>
        <dsp:cNvSpPr/>
      </dsp:nvSpPr>
      <dsp:spPr>
        <a:xfrm>
          <a:off x="1124829" y="272356"/>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6D619D-0DA4-4A95-879F-7346A43D9904}">
      <dsp:nvSpPr>
        <dsp:cNvPr id="0" name=""/>
        <dsp:cNvSpPr/>
      </dsp:nvSpPr>
      <dsp:spPr>
        <a:xfrm>
          <a:off x="1206596" y="1132960"/>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Police</a:t>
          </a:r>
        </a:p>
      </dsp:txBody>
      <dsp:txXfrm>
        <a:off x="1206596" y="1132960"/>
        <a:ext cx="1962423" cy="613257"/>
      </dsp:txXfrm>
    </dsp:sp>
    <dsp:sp modelId="{0EEB0810-1F74-46D9-A0F6-0EA41953721A}">
      <dsp:nvSpPr>
        <dsp:cNvPr id="0" name=""/>
        <dsp:cNvSpPr/>
      </dsp:nvSpPr>
      <dsp:spPr>
        <a:xfrm>
          <a:off x="1124829" y="1044378"/>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31BE4C-9835-4C76-8ACB-B0F99595D56E}">
      <dsp:nvSpPr>
        <dsp:cNvPr id="0" name=""/>
        <dsp:cNvSpPr/>
      </dsp:nvSpPr>
      <dsp:spPr>
        <a:xfrm>
          <a:off x="1206596" y="1904983"/>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Market</a:t>
          </a:r>
        </a:p>
      </dsp:txBody>
      <dsp:txXfrm>
        <a:off x="1206596" y="1904983"/>
        <a:ext cx="1962423" cy="613257"/>
      </dsp:txXfrm>
    </dsp:sp>
    <dsp:sp modelId="{4A18C081-5DC6-4DE5-87A4-E43F20B5F208}">
      <dsp:nvSpPr>
        <dsp:cNvPr id="0" name=""/>
        <dsp:cNvSpPr/>
      </dsp:nvSpPr>
      <dsp:spPr>
        <a:xfrm>
          <a:off x="1124829" y="1816401"/>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448AF8-9A88-450B-83C0-3BF0FF9873D4}">
      <dsp:nvSpPr>
        <dsp:cNvPr id="0" name=""/>
        <dsp:cNvSpPr/>
      </dsp:nvSpPr>
      <dsp:spPr>
        <a:xfrm>
          <a:off x="1206596" y="2677005"/>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Restaurant</a:t>
          </a:r>
        </a:p>
      </dsp:txBody>
      <dsp:txXfrm>
        <a:off x="1206596" y="2677005"/>
        <a:ext cx="1962423" cy="613257"/>
      </dsp:txXfrm>
    </dsp:sp>
    <dsp:sp modelId="{B941F76B-0492-4F1F-9288-0A5E93123C0B}">
      <dsp:nvSpPr>
        <dsp:cNvPr id="0" name=""/>
        <dsp:cNvSpPr/>
      </dsp:nvSpPr>
      <dsp:spPr>
        <a:xfrm>
          <a:off x="1124829" y="2588424"/>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89EED3-46B5-4229-9B74-B47FD173862C}">
      <dsp:nvSpPr>
        <dsp:cNvPr id="0" name=""/>
        <dsp:cNvSpPr/>
      </dsp:nvSpPr>
      <dsp:spPr>
        <a:xfrm>
          <a:off x="1206596" y="3449028"/>
          <a:ext cx="1962423" cy="613257"/>
        </a:xfrm>
        <a:prstGeom prst="rect">
          <a:avLst/>
        </a:prstGeom>
        <a:solidFill>
          <a:schemeClr val="lt1">
            <a:hueOff val="0"/>
            <a:satOff val="0"/>
            <a:lum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538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Fast Food</a:t>
          </a:r>
        </a:p>
      </dsp:txBody>
      <dsp:txXfrm>
        <a:off x="1206596" y="3449028"/>
        <a:ext cx="1962423" cy="613257"/>
      </dsp:txXfrm>
    </dsp:sp>
    <dsp:sp modelId="{85BF2C4F-4DB2-4684-9343-354A54FB1DF3}">
      <dsp:nvSpPr>
        <dsp:cNvPr id="0" name=""/>
        <dsp:cNvSpPr/>
      </dsp:nvSpPr>
      <dsp:spPr>
        <a:xfrm>
          <a:off x="1124829" y="3360447"/>
          <a:ext cx="429280" cy="643920"/>
        </a:xfrm>
        <a:prstGeom prst="rect">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0.74912</cdr:y>
    </cdr:from>
    <cdr:to>
      <cdr:x>1</cdr:x>
      <cdr:y>0.91701</cdr:y>
    </cdr:to>
    <cdr:sp macro="" textlink="">
      <cdr:nvSpPr>
        <cdr:cNvPr id="2" name="Content Placeholder 8">
          <a:extLst xmlns:a="http://schemas.openxmlformats.org/drawingml/2006/main">
            <a:ext uri="{FF2B5EF4-FFF2-40B4-BE49-F238E27FC236}">
              <a16:creationId xmlns:a16="http://schemas.microsoft.com/office/drawing/2014/main" id="{8408AA0E-D171-4111-A4E7-1F13A27FE8DB}"/>
            </a:ext>
          </a:extLst>
        </cdr:cNvPr>
        <cdr:cNvSpPr txBox="1">
          <a:spLocks xmlns:a="http://schemas.openxmlformats.org/drawingml/2006/main"/>
        </cdr:cNvSpPr>
      </cdr:nvSpPr>
      <cdr:spPr>
        <a:xfrm xmlns:a="http://schemas.openxmlformats.org/drawingml/2006/main">
          <a:off x="0" y="4249110"/>
          <a:ext cx="6882481" cy="952322"/>
        </a:xfrm>
        <a:prstGeom xmlns:a="http://schemas.openxmlformats.org/drawingml/2006/main" prst="rect">
          <a:avLst/>
        </a:prstGeom>
      </cdr:spPr>
      <cdr:txBody>
        <a:bodyPr xmlns:a="http://schemas.openxmlformats.org/drawingml/2006/main" vert="horz" lIns="91440" tIns="45720" rIns="91440" bIns="45720" rtlCol="0">
          <a:normAutofit lnSpcReduction="10000"/>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The accommodation and Food Services percent share of Total GDP is greater than comparable markets as well as Auckland in general.</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391723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2327345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43590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2375365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01360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1417974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812003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383018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421940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A47943-E3B0-4A57-A2AA-83AFA41DF1C7}" type="datetimeFigureOut">
              <a:rPr lang="en-US" smtClean="0"/>
              <a:t>9/27/2020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200617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A47943-E3B0-4A57-A2AA-83AFA41DF1C7}"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1548980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A47943-E3B0-4A57-A2AA-83AFA41DF1C7}" type="datetimeFigureOut">
              <a:rPr lang="en-US" smtClean="0"/>
              <a:t>9/27/2020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2185923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A47943-E3B0-4A57-A2AA-83AFA41DF1C7}" type="datetimeFigureOut">
              <a:rPr lang="en-US" smtClean="0"/>
              <a:t>9/27/2020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27282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A47943-E3B0-4A57-A2AA-83AFA41DF1C7}" type="datetimeFigureOut">
              <a:rPr lang="en-US" smtClean="0"/>
              <a:t>9/27/2020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118063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A47943-E3B0-4A57-A2AA-83AFA41DF1C7}"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66617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A47943-E3B0-4A57-A2AA-83AFA41DF1C7}" type="datetimeFigureOut">
              <a:rPr lang="en-US" smtClean="0"/>
              <a:t>9/27/2020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B8531C-FAF4-4458-AE23-2F244ABFCC88}" type="slidenum">
              <a:rPr lang="en-US" smtClean="0"/>
              <a:t>‹#›</a:t>
            </a:fld>
            <a:endParaRPr lang="en-US"/>
          </a:p>
        </p:txBody>
      </p:sp>
    </p:spTree>
    <p:extLst>
      <p:ext uri="{BB962C8B-B14F-4D97-AF65-F5344CB8AC3E}">
        <p14:creationId xmlns:p14="http://schemas.microsoft.com/office/powerpoint/2010/main" val="429418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BA47943-E3B0-4A57-A2AA-83AFA41DF1C7}" type="datetimeFigureOut">
              <a:rPr lang="en-US" smtClean="0"/>
              <a:t>9/27/2020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0B8531C-FAF4-4458-AE23-2F244ABFCC88}" type="slidenum">
              <a:rPr lang="en-US" smtClean="0"/>
              <a:t>‹#›</a:t>
            </a:fld>
            <a:endParaRPr lang="en-US"/>
          </a:p>
        </p:txBody>
      </p:sp>
    </p:spTree>
    <p:extLst>
      <p:ext uri="{BB962C8B-B14F-4D97-AF65-F5344CB8AC3E}">
        <p14:creationId xmlns:p14="http://schemas.microsoft.com/office/powerpoint/2010/main" val="24661073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olly?utm_content=attributionCopyText&amp;utm_medium=referral&amp;utm_source=pexels"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pexels.com/photo/women-having-dinner-3937644/?utm_content=attributionCopyText&amp;utm_medium=referral&amp;utm_source=pexel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panditwiguna?utm_content=attributionCopyText&amp;utm_medium=referral&amp;utm_source=pexels" TargetMode="Externa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pexels.com/photo/man-and-boy-standing-on-bridge-1320701/?utm_content=attributionCopyText&amp;utm_medium=referral&amp;utm_source=pexel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moose-photos-170195?utm_content=attributionCopyText&amp;utm_medium=referral&amp;utm_source=pexels" TargetMode="External"/><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pexels.com/photo/women-s-white-button-up-long-sleeved-shirt-1037914/?utm_content=attributionCopyText&amp;utm_medium=referral&amp;utm_source=pexel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hyperlink" Target="https://www.pexels.com/photo/women-s-white-button-up-long-sleeved-shirt-1037914/?utm_content=attributionCopyText&amp;utm_medium=referral&amp;utm_source=pexels" TargetMode="External"/><Relationship Id="rId4" Type="http://schemas.openxmlformats.org/officeDocument/2006/relationships/hyperlink" Target="https://www.pexels.com/@moose-photos-170195?utm_content=attributionCopyText&amp;utm_medium=referral&amp;utm_source=pexe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s://www.pexels.com/photo/people-standing-beside-concrete-wall-3228715/?utm_content=attributionCopyText&amp;utm_medium=referral&amp;utm_source=pexels" TargetMode="External"/><Relationship Id="rId4" Type="http://schemas.openxmlformats.org/officeDocument/2006/relationships/hyperlink" Target="https://www.pexels.com/@fauxels?utm_content=attributionCopyText&amp;utm_medium=referral&amp;utm_source=pexel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pexels.com/@fauxels?utm_content=attributionCopyText&amp;utm_medium=referral&amp;utm_source=pexels"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pexels.com/photo/people-standing-beside-concrete-wall-3228715/?utm_content=attributionCopyText&amp;utm_medium=referral&amp;utm_source=pexel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pexels.com/@tatianasyrikova?utm_content=attributionCopyText&amp;utm_medium=referral&amp;utm_source=pexels"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pexels.com/photo/father-and-child-walking-on-shore-3968120/?utm_content=attributionCopyText&amp;utm_medium=referral&amp;utm_source=pexel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pexels.com/@tatianasyrikova?utm_content=attributionCopyText&amp;utm_medium=referral&amp;utm_source=pexels"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www.pexels.com/photo/father-and-child-walking-on-shore-3968120/?utm_content=attributionCopyText&amp;utm_medium=referral&amp;utm_source=pexel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pexels.com/@tatianasyrikova?utm_content=attributionCopyText&amp;utm_medium=referral&amp;utm_source=pexels"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pexels.com/photo/father-and-child-walking-on-shore-3968120/?utm_content=attributionCopyText&amp;utm_medium=referral&amp;utm_source=pexel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pexels.com/@tatianasyrikova?utm_content=attributionCopyText&amp;utm_medium=referral&amp;utm_source=pexels"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pexels.com/photo/father-and-child-walking-on-shore-3968120/?utm_content=attributionCopyText&amp;utm_medium=referral&amp;utm_source=pexel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pexels.com/@tatianasyrikova?utm_content=attributionCopyText&amp;utm_medium=referral&amp;utm_source=pexels"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pexels.com/photo/father-and-child-walking-on-shore-3968120/?utm_content=attributionCopyText&amp;utm_medium=referral&amp;utm_source=pexe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exels.com/@tatianasyrikova?utm_content=attributionCopyText&amp;utm_medium=referral&amp;utm_source=pexels"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pexels.com/photo/father-and-child-walking-on-shore-3968120/?utm_content=attributionCopyText&amp;utm_medium=referral&amp;utm_source=pexels" TargetMode="Externa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hyperlink" Target="https://www.pexels.com/photo/happy-ethnic-woman-sitting-at-table-with-laptop-3769021/?utm_content=attributionCopyText&amp;utm_medium=referral&amp;utm_source=pexels" TargetMode="External"/><Relationship Id="rId4" Type="http://schemas.openxmlformats.org/officeDocument/2006/relationships/hyperlink" Target="https://www.pexels.com/@olly?utm_content=attributionCopyText&amp;utm_medium=referral&amp;utm_source=pexe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pexels.com/@olly?utm_content=attributionCopyText&amp;utm_medium=referral&amp;utm_source=pexels" TargetMode="External"/><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hyperlink" Target="https://www.pexels.com/photo/happy-ethnic-woman-sitting-at-table-with-laptop-3769021/?utm_content=attributionCopyText&amp;utm_medium=referral&amp;utm_source=pexels" TargetMode="Externa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hyperlink" Target="https://www.pexels.com/@olly?utm_content=attributionCopyText&amp;utm_medium=referral&amp;utm_source=pexels" TargetMode="External"/><Relationship Id="rId7" Type="http://schemas.openxmlformats.org/officeDocument/2006/relationships/diagramQuickStyle" Target="../diagrams/quickStyle4.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www.pexels.com/photo/happy-ethnic-woman-sitting-at-table-with-laptop-3769021/?utm_content=attributionCopyText&amp;utm_medium=referral&amp;utm_source=pexels" TargetMode="External"/><Relationship Id="rId9" Type="http://schemas.microsoft.com/office/2007/relationships/diagramDrawing" Target="../diagrams/drawing4.xml"/></Relationships>
</file>

<file path=ppt/slides/_rels/slide24.xml.rels><?xml version="1.0" encoding="UTF-8" standalone="yes"?>
<Relationships xmlns="http://schemas.openxmlformats.org/package/2006/relationships"><Relationship Id="rId3" Type="http://schemas.openxmlformats.org/officeDocument/2006/relationships/hyperlink" Target="https://www.pexels.com/@taryn-elliott?utm_content=attributionCopyText&amp;utm_medium=referral&amp;utm_source=pexels" TargetMode="External"/><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hyperlink" Target="https://www.pexels.com/photo/man-in-white-chef-uniform-holding-a-brown-wooden-tray-4457124/?utm_content=attributionCopyText&amp;utm_medium=referral&amp;utm_source=pexels" TargetMode="Externa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hyperlink" Target="https://www.pexels.com/@taryn-elliott?utm_content=attributionCopyText&amp;utm_medium=referral&amp;utm_source=pexels" TargetMode="External"/><Relationship Id="rId7" Type="http://schemas.openxmlformats.org/officeDocument/2006/relationships/diagramQuickStyle" Target="../diagrams/quickStyle5.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s://www.pexels.com/photo/man-in-white-chef-uniform-holding-a-brown-wooden-tray-4457124/?utm_content=attributionCopyText&amp;utm_medium=referral&amp;utm_source=pexels" TargetMode="External"/><Relationship Id="rId9" Type="http://schemas.microsoft.com/office/2007/relationships/diagramDrawing" Target="../diagrams/drawing5.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hyperlink" Target="https://www.pexels.com/@taryn-elliott?utm_content=attributionCopyText&amp;utm_medium=referral&amp;utm_source=pexels" TargetMode="External"/><Relationship Id="rId7" Type="http://schemas.openxmlformats.org/officeDocument/2006/relationships/diagramQuickStyle" Target="../diagrams/quickStyle6.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hyperlink" Target="https://www.pexels.com/photo/man-in-white-chef-uniform-holding-a-brown-wooden-tray-4457124/?utm_content=attributionCopyText&amp;utm_medium=referral&amp;utm_source=pexels" TargetMode="External"/><Relationship Id="rId9" Type="http://schemas.microsoft.com/office/2007/relationships/diagramDrawing" Target="../diagrams/drawing6.xml"/></Relationships>
</file>

<file path=ppt/slides/_rels/slide27.xml.rels><?xml version="1.0" encoding="UTF-8" standalone="yes"?>
<Relationships xmlns="http://schemas.openxmlformats.org/package/2006/relationships"><Relationship Id="rId3" Type="http://schemas.openxmlformats.org/officeDocument/2006/relationships/hyperlink" Target="https://www.pexels.com/@taryn-elliott?utm_content=attributionCopyText&amp;utm_medium=referral&amp;utm_source=pexels" TargetMode="External"/><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pexels.com/photo/man-in-white-chef-uniform-holding-a-brown-wooden-tray-4457124/?utm_content=attributionCopyText&amp;utm_medium=referral&amp;utm_source=pexels" TargetMode="Externa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hyperlink" Target="https://www.pexels.com/@taryn-elliott?utm_content=attributionCopyText&amp;utm_medium=referral&amp;utm_source=pexels" TargetMode="External"/><Relationship Id="rId7" Type="http://schemas.openxmlformats.org/officeDocument/2006/relationships/diagramLayout" Target="../diagrams/layout7.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openxmlformats.org/officeDocument/2006/relationships/image" Target="../media/image27.png"/><Relationship Id="rId10" Type="http://schemas.microsoft.com/office/2007/relationships/diagramDrawing" Target="../diagrams/drawing7.xml"/><Relationship Id="rId4" Type="http://schemas.openxmlformats.org/officeDocument/2006/relationships/hyperlink" Target="https://www.pexels.com/photo/man-in-white-chef-uniform-holding-a-brown-wooden-tray-4457124/?utm_content=attributionCopyText&amp;utm_medium=referral&amp;utm_source=pexels" TargetMode="External"/><Relationship Id="rId9" Type="http://schemas.openxmlformats.org/officeDocument/2006/relationships/diagramColors" Target="../diagrams/colors7.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hyperlink" Target="https://www.pexels.com/@taryn-elliott?utm_content=attributionCopyText&amp;utm_medium=referral&amp;utm_source=pexels" TargetMode="External"/><Relationship Id="rId7" Type="http://schemas.openxmlformats.org/officeDocument/2006/relationships/diagramLayout" Target="../diagrams/layout8.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28.png"/><Relationship Id="rId10" Type="http://schemas.microsoft.com/office/2007/relationships/diagramDrawing" Target="../diagrams/drawing8.xml"/><Relationship Id="rId4" Type="http://schemas.openxmlformats.org/officeDocument/2006/relationships/hyperlink" Target="https://www.pexels.com/photo/man-in-white-chef-uniform-holding-a-brown-wooden-tray-4457124/?utm_content=attributionCopyText&amp;utm_medium=referral&amp;utm_source=pexels" TargetMode="External"/><Relationship Id="rId9" Type="http://schemas.openxmlformats.org/officeDocument/2006/relationships/diagramColors" Target="../diagrams/colors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xels.com/@taryn-elliott?utm_content=attributionCopyText&amp;utm_medium=referral&amp;utm_source=pexels" TargetMode="External"/><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pexels.com/photo/man-in-white-chef-uniform-holding-a-brown-wooden-tray-4457124/?utm_content=attributionCopyText&amp;utm_medium=referral&amp;utm_source=pexels" TargetMode="Externa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hyperlink" Target="https://www.pexels.com/@taryn-elliott?utm_content=attributionCopyText&amp;utm_medium=referral&amp;utm_source=pexels" TargetMode="External"/><Relationship Id="rId7" Type="http://schemas.openxmlformats.org/officeDocument/2006/relationships/diagramLayout" Target="../diagrams/layout9.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Data" Target="../diagrams/data9.xml"/><Relationship Id="rId5" Type="http://schemas.openxmlformats.org/officeDocument/2006/relationships/image" Target="../media/image30.png"/><Relationship Id="rId10" Type="http://schemas.microsoft.com/office/2007/relationships/diagramDrawing" Target="../diagrams/drawing9.xml"/><Relationship Id="rId4" Type="http://schemas.openxmlformats.org/officeDocument/2006/relationships/hyperlink" Target="https://www.pexels.com/photo/man-in-white-chef-uniform-holding-a-brown-wooden-tray-4457124/?utm_content=attributionCopyText&amp;utm_medium=referral&amp;utm_source=pexels" TargetMode="External"/><Relationship Id="rId9" Type="http://schemas.openxmlformats.org/officeDocument/2006/relationships/diagramColors" Target="../diagrams/colors9.xml"/></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hyperlink" Target="https://www.pexels.com/@taryn-elliott?utm_content=attributionCopyText&amp;utm_medium=referral&amp;utm_source=pexels" TargetMode="External"/><Relationship Id="rId7" Type="http://schemas.openxmlformats.org/officeDocument/2006/relationships/diagramLayout" Target="../diagrams/layout10.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image" Target="../media/image31.png"/><Relationship Id="rId10" Type="http://schemas.microsoft.com/office/2007/relationships/diagramDrawing" Target="../diagrams/drawing10.xml"/><Relationship Id="rId4" Type="http://schemas.openxmlformats.org/officeDocument/2006/relationships/hyperlink" Target="https://www.pexels.com/photo/man-in-white-chef-uniform-holding-a-brown-wooden-tray-4457124/?utm_content=attributionCopyText&amp;utm_medium=referral&amp;utm_source=pexels" TargetMode="External"/><Relationship Id="rId9" Type="http://schemas.openxmlformats.org/officeDocument/2006/relationships/diagramColors" Target="../diagrams/colors10.xml"/></Relationships>
</file>

<file path=ppt/slides/_rels/slide33.xml.rels><?xml version="1.0" encoding="UTF-8" standalone="yes"?>
<Relationships xmlns="http://schemas.openxmlformats.org/package/2006/relationships"><Relationship Id="rId3" Type="http://schemas.openxmlformats.org/officeDocument/2006/relationships/hyperlink" Target="https://www.pexels.com/@taryn-elliott?utm_content=attributionCopyText&amp;utm_medium=referral&amp;utm_source=pexels" TargetMode="External"/><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pexels.com/photo/man-in-white-chef-uniform-holding-a-brown-wooden-tray-4457124/?utm_content=attributionCopyText&amp;utm_medium=referral&amp;utm_source=pexels" TargetMode="Externa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hyperlink" Target="https://www.pexels.com/@taryn-elliott?utm_content=attributionCopyText&amp;utm_medium=referral&amp;utm_source=pexels" TargetMode="External"/><Relationship Id="rId7" Type="http://schemas.openxmlformats.org/officeDocument/2006/relationships/diagramLayout" Target="../diagrams/layout11.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Data" Target="../diagrams/data11.xml"/><Relationship Id="rId5" Type="http://schemas.openxmlformats.org/officeDocument/2006/relationships/image" Target="../media/image33.png"/><Relationship Id="rId10" Type="http://schemas.microsoft.com/office/2007/relationships/diagramDrawing" Target="../diagrams/drawing11.xml"/><Relationship Id="rId4" Type="http://schemas.openxmlformats.org/officeDocument/2006/relationships/hyperlink" Target="https://www.pexels.com/photo/man-in-white-chef-uniform-holding-a-brown-wooden-tray-4457124/?utm_content=attributionCopyText&amp;utm_medium=referral&amp;utm_source=pexels" TargetMode="External"/><Relationship Id="rId9" Type="http://schemas.openxmlformats.org/officeDocument/2006/relationships/diagramColors" Target="../diagrams/colors11.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hyperlink" Target="https://www.pexels.com/@taryn-elliott?utm_content=attributionCopyText&amp;utm_medium=referral&amp;utm_source=pexels" TargetMode="External"/><Relationship Id="rId7" Type="http://schemas.openxmlformats.org/officeDocument/2006/relationships/diagramLayout" Target="../diagrams/layout12.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Data" Target="../diagrams/data12.xml"/><Relationship Id="rId5" Type="http://schemas.openxmlformats.org/officeDocument/2006/relationships/image" Target="../media/image34.png"/><Relationship Id="rId10" Type="http://schemas.microsoft.com/office/2007/relationships/diagramDrawing" Target="../diagrams/drawing12.xml"/><Relationship Id="rId4" Type="http://schemas.openxmlformats.org/officeDocument/2006/relationships/hyperlink" Target="https://www.pexels.com/photo/man-in-white-chef-uniform-holding-a-brown-wooden-tray-4457124/?utm_content=attributionCopyText&amp;utm_medium=referral&amp;utm_source=pexels" TargetMode="External"/><Relationship Id="rId9" Type="http://schemas.openxmlformats.org/officeDocument/2006/relationships/diagramColors" Target="../diagrams/colors12.xml"/></Relationships>
</file>

<file path=ppt/slides/_rels/slide36.xml.rels><?xml version="1.0" encoding="UTF-8" standalone="yes"?>
<Relationships xmlns="http://schemas.openxmlformats.org/package/2006/relationships"><Relationship Id="rId3" Type="http://schemas.openxmlformats.org/officeDocument/2006/relationships/hyperlink" Target="https://www.pexels.com/@taryn-elliott?utm_content=attributionCopyText&amp;utm_medium=referral&amp;utm_source=pexels" TargetMode="External"/><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hyperlink" Target="https://www.pexels.com/photo/man-in-white-chef-uniform-holding-a-brown-wooden-tray-4457124/?utm_content=attributionCopyText&amp;utm_medium=referral&amp;utm_source=pexel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pexels.com/@taryn-elliott?utm_content=attributionCopyText&amp;utm_medium=referral&amp;utm_source=pexels" TargetMode="External"/><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pexels.com/photo/man-in-white-chef-uniform-holding-a-brown-wooden-tray-4457124/?utm_content=attributionCopyText&amp;utm_medium=referral&amp;utm_source=pexel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pexels.com/photo/thank-you-signage-2072165/?utm_content=attributionCopyText&amp;utm_medium=referral&amp;utm_source=pexels" TargetMode="External"/><Relationship Id="rId2" Type="http://schemas.openxmlformats.org/officeDocument/2006/relationships/hyperlink" Target="https://www.pexels.com/@giftpundits-com-551816?utm_content=attributionCopyText&amp;utm_medium=referral&amp;utm_source=pexels" TargetMode="Externa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www.pexels.com/@olly?utm_content=attributionCopyText&amp;utm_medium=referral&amp;utm_source=pexels" TargetMode="External"/><Relationship Id="rId7" Type="http://schemas.openxmlformats.org/officeDocument/2006/relationships/diagramQuickStyle" Target="../diagrams/quickStyle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pexels.com/photo/portrait-photo-of-woman-in-red-top-wearing-black-framed-eyeglasses-standing-in-front-of-white-background-thinking-3762807/?utm_content=attributionCopyText&amp;utm_medium=referral&amp;utm_source=pexels" TargetMode="Externa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hyperlink" Target="https://www.pexels.com/@gustavo-fring?utm_content=attributionCopyText&amp;utm_medium=referral&amp;utm_source=pexels"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pexels.com/photo/happy-mother-and-daughter-studying-in-office-4149072/?utm_content=attributionCopyText&amp;utm_medium=referral&amp;utm_source=pexels"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pexels.com/@cottonbro?utm_content=attributionCopyText&amp;utm_medium=referral&amp;utm_source=pexels" TargetMode="External"/><Relationship Id="rId3" Type="http://schemas.openxmlformats.org/officeDocument/2006/relationships/diagramLayout" Target="../diagrams/layout2.xml"/><Relationship Id="rId7" Type="http://schemas.openxmlformats.org/officeDocument/2006/relationships/image" Target="../media/image6.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www.pexels.com/photo/woman-holding-black-frame-with-white-screen-4065185/?utm_content=attributionCopyText&amp;utm_medium=referral&amp;utm_source=pexel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pexels.com/@olly?utm_content=attributionCopyText&amp;utm_medium=referral&amp;utm_source=pexels"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png"/><Relationship Id="rId4" Type="http://schemas.openxmlformats.org/officeDocument/2006/relationships/diagramLayout" Target="../diagrams/layout3.xml"/><Relationship Id="rId9" Type="http://schemas.openxmlformats.org/officeDocument/2006/relationships/hyperlink" Target="https://www.pexels.com/photo/man-in-brown-suit-standing-beside-woman-wearing-black-coat-3775592/?utm_content=attributionCopyText&amp;utm_medium=referral&amp;utm_source=pexel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pexels.com/@olly?utm_content=attributionCopyText&amp;utm_medium=referral&amp;utm_source=pexels" TargetMode="Externa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pexels.com/photo/man-in-brown-suit-standing-beside-woman-wearing-black-coat-3775592/?utm_content=attributionCopyText&amp;utm_medium=referral&amp;utm_source=pexel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pexels.com/@panditwiguna?utm_content=attributionCopyText&amp;utm_medium=referral&amp;utm_source=pexels" TargetMode="Externa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pexels.com/photo/man-and-boy-standing-on-bridge-1320701/?utm_content=attributionCopyText&amp;utm_medium=referral&amp;utm_source=pexe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sitting at a table with wine glasses&#10;&#10;Description automatically generated">
            <a:extLst>
              <a:ext uri="{FF2B5EF4-FFF2-40B4-BE49-F238E27FC236}">
                <a16:creationId xmlns:a16="http://schemas.microsoft.com/office/drawing/2014/main" id="{33F37052-55B7-40A6-8FC7-2E0443221EDC}"/>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4E270A2B-9DC2-4DC7-919A-AB5ABE00E6AE}"/>
              </a:ext>
            </a:extLst>
          </p:cNvPr>
          <p:cNvSpPr>
            <a:spLocks noGrp="1"/>
          </p:cNvSpPr>
          <p:nvPr>
            <p:ph type="ctrTitle"/>
          </p:nvPr>
        </p:nvSpPr>
        <p:spPr>
          <a:xfrm>
            <a:off x="665121" y="502920"/>
            <a:ext cx="4088190" cy="5308336"/>
          </a:xfrm>
        </p:spPr>
        <p:txBody>
          <a:bodyPr>
            <a:noAutofit/>
          </a:bodyPr>
          <a:lstStyle/>
          <a:p>
            <a:pPr marL="457200" marR="0">
              <a:lnSpc>
                <a:spcPct val="90000"/>
              </a:lnSpc>
              <a:spcBef>
                <a:spcPts val="0"/>
              </a:spcBef>
              <a:spcAft>
                <a:spcPts val="0"/>
              </a:spcAft>
            </a:pPr>
            <a:r>
              <a:rPr lang="en-NZ" cap="small" dirty="0">
                <a:solidFill>
                  <a:srgbClr val="00B050"/>
                </a:solidFill>
                <a:latin typeface="DejaVu Sans Light" panose="020B0203030804020204" pitchFamily="34" charset="0"/>
                <a:ea typeface="DejaVu Sans Light" panose="020B0203030804020204" pitchFamily="34" charset="0"/>
                <a:cs typeface="DejaVu Sans Light" panose="020B0203030804020204" pitchFamily="34" charset="0"/>
              </a:rPr>
              <a:t>selecting a fast-food outlet location </a:t>
            </a:r>
            <a:br>
              <a:rPr lang="en-US" cap="small" dirty="0">
                <a:solidFill>
                  <a:srgbClr val="00B050"/>
                </a:solidFill>
                <a:latin typeface="DejaVu Sans Light" panose="020B0203030804020204" pitchFamily="34" charset="0"/>
                <a:ea typeface="DejaVu Sans Light" panose="020B0203030804020204" pitchFamily="34" charset="0"/>
                <a:cs typeface="DejaVu Sans Light" panose="020B0203030804020204" pitchFamily="34" charset="0"/>
              </a:rPr>
            </a:br>
            <a:r>
              <a:rPr lang="en-NZ" cap="small" dirty="0">
                <a:solidFill>
                  <a:srgbClr val="00B050"/>
                </a:solidFill>
                <a:latin typeface="DejaVu Sans Light" panose="020B0203030804020204" pitchFamily="34" charset="0"/>
                <a:ea typeface="DejaVu Sans Light" panose="020B0203030804020204" pitchFamily="34" charset="0"/>
                <a:cs typeface="DejaVu Sans Light" panose="020B0203030804020204" pitchFamily="34" charset="0"/>
              </a:rPr>
              <a:t>using data analysis</a:t>
            </a:r>
            <a:endParaRPr lang="en-US" dirty="0">
              <a:solidFill>
                <a:srgbClr val="00B050"/>
              </a:solidFill>
              <a:latin typeface="DejaVu Sans Light" panose="020B0203030804020204" pitchFamily="34" charset="0"/>
              <a:ea typeface="DejaVu Sans Light" panose="020B0203030804020204" pitchFamily="34" charset="0"/>
              <a:cs typeface="DejaVu Sans Light" panose="020B0203030804020204" pitchFamily="34" charset="0"/>
            </a:endParaRPr>
          </a:p>
        </p:txBody>
      </p:sp>
      <p:cxnSp>
        <p:nvCxnSpPr>
          <p:cNvPr id="61" name="Straight Connector 6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TextBox 36">
            <a:extLst>
              <a:ext uri="{FF2B5EF4-FFF2-40B4-BE49-F238E27FC236}">
                <a16:creationId xmlns:a16="http://schemas.microsoft.com/office/drawing/2014/main" id="{35D21608-0069-42D0-BD65-82F7A6EAFBD3}"/>
              </a:ext>
            </a:extLst>
          </p:cNvPr>
          <p:cNvSpPr txBox="1"/>
          <p:nvPr/>
        </p:nvSpPr>
        <p:spPr>
          <a:xfrm>
            <a:off x="-13854" y="6589467"/>
            <a:ext cx="6109854" cy="276999"/>
          </a:xfrm>
          <a:prstGeom prst="rect">
            <a:avLst/>
          </a:prstGeom>
          <a:noFill/>
        </p:spPr>
        <p:txBody>
          <a:bodyPr wrap="square">
            <a:spAutoFit/>
          </a:bodyPr>
          <a:lstStyle/>
          <a:p>
            <a:r>
              <a:rPr lang="en-US" sz="1200" b="0" i="0" dirty="0">
                <a:solidFill>
                  <a:srgbClr val="1A1A1A"/>
                </a:solidFill>
                <a:effectLst/>
                <a:latin typeface="+mj-lt"/>
              </a:rPr>
              <a:t>Photo by </a:t>
            </a:r>
            <a:r>
              <a:rPr lang="en-US" sz="1200" b="1" i="0" u="none" strike="noStrike" dirty="0">
                <a:solidFill>
                  <a:srgbClr val="1A1A1A"/>
                </a:solidFill>
                <a:effectLst/>
                <a:latin typeface="+mj-lt"/>
                <a:hlinkClick r:id="rId3"/>
              </a:rPr>
              <a:t>Andrea </a:t>
            </a:r>
            <a:r>
              <a:rPr lang="en-US" sz="1200" b="1" i="0" u="none" strike="noStrike" dirty="0" err="1">
                <a:solidFill>
                  <a:srgbClr val="1A1A1A"/>
                </a:solidFill>
                <a:effectLst/>
                <a:latin typeface="+mj-lt"/>
                <a:hlinkClick r:id="rId3"/>
              </a:rPr>
              <a:t>Piacquadio</a:t>
            </a:r>
            <a:r>
              <a:rPr lang="en-US" sz="1200" b="0" i="0" dirty="0">
                <a:solidFill>
                  <a:srgbClr val="1A1A1A"/>
                </a:solidFill>
                <a:effectLst/>
                <a:latin typeface="+mj-lt"/>
              </a:rPr>
              <a:t> from </a:t>
            </a:r>
            <a:r>
              <a:rPr lang="en-US" sz="1200" b="1" i="0" u="none" strike="noStrike" dirty="0" err="1">
                <a:solidFill>
                  <a:srgbClr val="1A1A1A"/>
                </a:solidFill>
                <a:effectLst/>
                <a:latin typeface="+mj-lt"/>
                <a:hlinkClick r:id="rId4"/>
              </a:rPr>
              <a:t>Pexels</a:t>
            </a:r>
            <a:endParaRPr lang="en-US" sz="1200" dirty="0">
              <a:latin typeface="+mj-lt"/>
            </a:endParaRPr>
          </a:p>
        </p:txBody>
      </p:sp>
    </p:spTree>
    <p:extLst>
      <p:ext uri="{BB962C8B-B14F-4D97-AF65-F5344CB8AC3E}">
        <p14:creationId xmlns:p14="http://schemas.microsoft.com/office/powerpoint/2010/main" val="1998852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young, person, jumping, child&#10;&#10;Description automatically generated">
            <a:extLst>
              <a:ext uri="{FF2B5EF4-FFF2-40B4-BE49-F238E27FC236}">
                <a16:creationId xmlns:a16="http://schemas.microsoft.com/office/drawing/2014/main" id="{EEE05A4D-4436-4818-9D13-46CFDA7E69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899" t="9091" r="28484"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1" name="Isosceles Triangle 1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1F9A8B22-C435-4287-A988-3F7EC1B8C1F4}"/>
              </a:ext>
            </a:extLst>
          </p:cNvPr>
          <p:cNvSpPr txBox="1"/>
          <p:nvPr/>
        </p:nvSpPr>
        <p:spPr>
          <a:xfrm>
            <a:off x="2637788" y="6590730"/>
            <a:ext cx="6110514" cy="276999"/>
          </a:xfrm>
          <a:prstGeom prst="rect">
            <a:avLst/>
          </a:prstGeom>
          <a:noFill/>
        </p:spPr>
        <p:txBody>
          <a:bodyPr wrap="square">
            <a:sp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Agung Pandit </a:t>
            </a:r>
            <a:r>
              <a:rPr lang="en-US" sz="1200" b="1" i="0" u="none" strike="noStrike" dirty="0" err="1">
                <a:solidFill>
                  <a:schemeClr val="tx1">
                    <a:lumMod val="75000"/>
                    <a:lumOff val="25000"/>
                  </a:schemeClr>
                </a:solidFill>
                <a:effectLst/>
                <a:hlinkClick r:id="rId3"/>
              </a:rPr>
              <a:t>Wiguna</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F38D3AE6-1A58-4EAF-A1F8-BF226EDEA57F}"/>
              </a:ext>
            </a:extLst>
          </p:cNvPr>
          <p:cNvPicPr>
            <a:picLocks noChangeAspect="1"/>
          </p:cNvPicPr>
          <p:nvPr/>
        </p:nvPicPr>
        <p:blipFill>
          <a:blip r:embed="rId5"/>
          <a:stretch>
            <a:fillRect/>
          </a:stretch>
        </p:blipFill>
        <p:spPr>
          <a:xfrm>
            <a:off x="2637788" y="1619906"/>
            <a:ext cx="8832879" cy="3570201"/>
          </a:xfrm>
          <a:prstGeom prst="rect">
            <a:avLst/>
          </a:prstGeom>
          <a:effectLst>
            <a:softEdge rad="63500"/>
          </a:effectLst>
        </p:spPr>
      </p:pic>
      <p:grpSp>
        <p:nvGrpSpPr>
          <p:cNvPr id="10" name="Group 9">
            <a:extLst>
              <a:ext uri="{FF2B5EF4-FFF2-40B4-BE49-F238E27FC236}">
                <a16:creationId xmlns:a16="http://schemas.microsoft.com/office/drawing/2014/main" id="{6BB86D62-59CF-4A5A-BD32-DD770714043A}"/>
              </a:ext>
            </a:extLst>
          </p:cNvPr>
          <p:cNvGrpSpPr/>
          <p:nvPr/>
        </p:nvGrpSpPr>
        <p:grpSpPr>
          <a:xfrm>
            <a:off x="1879426" y="0"/>
            <a:ext cx="7427740" cy="1275192"/>
            <a:chOff x="0" y="218808"/>
            <a:chExt cx="7427740" cy="1275192"/>
          </a:xfrm>
          <a:solidFill>
            <a:schemeClr val="accent2"/>
          </a:solidFill>
        </p:grpSpPr>
        <p:sp>
          <p:nvSpPr>
            <p:cNvPr id="11" name="Rectangle 10">
              <a:extLst>
                <a:ext uri="{FF2B5EF4-FFF2-40B4-BE49-F238E27FC236}">
                  <a16:creationId xmlns:a16="http://schemas.microsoft.com/office/drawing/2014/main" id="{79560612-0909-4139-80C9-02D2F0FA06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16791F14-89F5-4D6D-AB03-879F51A9A4AC}"/>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TARGET DEMOGRAPHICS: YOUTH AND YOUNG ADULTS</a:t>
              </a:r>
            </a:p>
          </p:txBody>
        </p:sp>
      </p:grpSp>
      <p:sp>
        <p:nvSpPr>
          <p:cNvPr id="3" name="Content Placeholder 8">
            <a:extLst>
              <a:ext uri="{FF2B5EF4-FFF2-40B4-BE49-F238E27FC236}">
                <a16:creationId xmlns:a16="http://schemas.microsoft.com/office/drawing/2014/main" id="{DDA0E43F-7070-4631-8973-E96AD440A7F8}"/>
              </a:ext>
            </a:extLst>
          </p:cNvPr>
          <p:cNvSpPr txBox="1">
            <a:spLocks/>
          </p:cNvSpPr>
          <p:nvPr/>
        </p:nvSpPr>
        <p:spPr>
          <a:xfrm>
            <a:off x="2637788" y="5435601"/>
            <a:ext cx="7332823" cy="95232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Stanmore bay suburb has around the median number target demographics according to age compared with the similar markets.</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2951374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erson posing for the camera&#10;&#10;Description automatically generated">
            <a:extLst>
              <a:ext uri="{FF2B5EF4-FFF2-40B4-BE49-F238E27FC236}">
                <a16:creationId xmlns:a16="http://schemas.microsoft.com/office/drawing/2014/main" id="{B826E761-D830-4C5F-ABD9-7A610C604B26}"/>
              </a:ext>
            </a:extLst>
          </p:cNvPr>
          <p:cNvPicPr>
            <a:picLocks noChangeAspect="1"/>
          </p:cNvPicPr>
          <p:nvPr/>
        </p:nvPicPr>
        <p:blipFill rotWithShape="1">
          <a:blip r:embed="rId2">
            <a:extLst>
              <a:ext uri="{28A0092B-C50C-407E-A947-70E740481C1C}">
                <a14:useLocalDpi xmlns:a14="http://schemas.microsoft.com/office/drawing/2010/main" val="0"/>
              </a:ext>
            </a:extLst>
          </a:blip>
          <a:srcRect l="39085" t="142" r="34380"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5" name="Isosceles Triangle 34">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TextBox 22">
            <a:extLst>
              <a:ext uri="{FF2B5EF4-FFF2-40B4-BE49-F238E27FC236}">
                <a16:creationId xmlns:a16="http://schemas.microsoft.com/office/drawing/2014/main" id="{11DA1E6A-FD3E-4953-9535-C8C8D77648FF}"/>
              </a:ext>
            </a:extLst>
          </p:cNvPr>
          <p:cNvSpPr txBox="1"/>
          <p:nvPr/>
        </p:nvSpPr>
        <p:spPr>
          <a:xfrm>
            <a:off x="2734056" y="6590730"/>
            <a:ext cx="6103344"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Moose Photos</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pic>
        <p:nvPicPr>
          <p:cNvPr id="8" name="Picture 7">
            <a:extLst>
              <a:ext uri="{FF2B5EF4-FFF2-40B4-BE49-F238E27FC236}">
                <a16:creationId xmlns:a16="http://schemas.microsoft.com/office/drawing/2014/main" id="{949FC5D6-DC72-4332-A731-D5145E13E6F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56986" y="1335489"/>
            <a:ext cx="6878028" cy="3875405"/>
          </a:xfrm>
          <a:prstGeom prst="rect">
            <a:avLst/>
          </a:prstGeom>
          <a:noFill/>
          <a:effectLst>
            <a:softEdge rad="63500"/>
          </a:effectLst>
        </p:spPr>
      </p:pic>
      <p:grpSp>
        <p:nvGrpSpPr>
          <p:cNvPr id="17" name="Group 16">
            <a:extLst>
              <a:ext uri="{FF2B5EF4-FFF2-40B4-BE49-F238E27FC236}">
                <a16:creationId xmlns:a16="http://schemas.microsoft.com/office/drawing/2014/main" id="{596CD235-1569-490A-A01D-4CD15A1D5032}"/>
              </a:ext>
            </a:extLst>
          </p:cNvPr>
          <p:cNvGrpSpPr/>
          <p:nvPr/>
        </p:nvGrpSpPr>
        <p:grpSpPr>
          <a:xfrm>
            <a:off x="1902226" y="0"/>
            <a:ext cx="7427740" cy="1275192"/>
            <a:chOff x="0" y="218808"/>
            <a:chExt cx="7427740" cy="1275192"/>
          </a:xfrm>
          <a:solidFill>
            <a:schemeClr val="accent2"/>
          </a:solidFill>
        </p:grpSpPr>
        <p:sp>
          <p:nvSpPr>
            <p:cNvPr id="18" name="Rectangle 17">
              <a:extLst>
                <a:ext uri="{FF2B5EF4-FFF2-40B4-BE49-F238E27FC236}">
                  <a16:creationId xmlns:a16="http://schemas.microsoft.com/office/drawing/2014/main" id="{28B6A3E3-71A1-4C5C-82C1-C7BC5B7917D9}"/>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C521A521-8F57-43D7-B048-C351BB446D06}"/>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TARGET DEMOGRAPHICS: LOW TO MIDDLE INCOME BRACKET</a:t>
              </a:r>
            </a:p>
          </p:txBody>
        </p:sp>
      </p:grpSp>
      <p:sp>
        <p:nvSpPr>
          <p:cNvPr id="2" name="Content Placeholder 8">
            <a:extLst>
              <a:ext uri="{FF2B5EF4-FFF2-40B4-BE49-F238E27FC236}">
                <a16:creationId xmlns:a16="http://schemas.microsoft.com/office/drawing/2014/main" id="{7F3FF417-384C-4CC3-9755-E30E2D1C6B4F}"/>
              </a:ext>
            </a:extLst>
          </p:cNvPr>
          <p:cNvSpPr txBox="1">
            <a:spLocks/>
          </p:cNvSpPr>
          <p:nvPr/>
        </p:nvSpPr>
        <p:spPr>
          <a:xfrm>
            <a:off x="2637788" y="5435601"/>
            <a:ext cx="7332823" cy="9523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Target population according to income are shown to decrease across the board.</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320850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person posing for the camera&#10;&#10;Description automatically generated">
            <a:extLst>
              <a:ext uri="{FF2B5EF4-FFF2-40B4-BE49-F238E27FC236}">
                <a16:creationId xmlns:a16="http://schemas.microsoft.com/office/drawing/2014/main" id="{B826E761-D830-4C5F-ABD9-7A610C604B26}"/>
              </a:ext>
            </a:extLst>
          </p:cNvPr>
          <p:cNvPicPr>
            <a:picLocks noChangeAspect="1"/>
          </p:cNvPicPr>
          <p:nvPr/>
        </p:nvPicPr>
        <p:blipFill rotWithShape="1">
          <a:blip r:embed="rId2">
            <a:extLst>
              <a:ext uri="{28A0092B-C50C-407E-A947-70E740481C1C}">
                <a14:useLocalDpi xmlns:a14="http://schemas.microsoft.com/office/drawing/2010/main" val="0"/>
              </a:ext>
            </a:extLst>
          </a:blip>
          <a:srcRect l="39085" t="142" r="34380"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5" name="Isosceles Triangle 34">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9">
            <a:extLst>
              <a:ext uri="{FF2B5EF4-FFF2-40B4-BE49-F238E27FC236}">
                <a16:creationId xmlns:a16="http://schemas.microsoft.com/office/drawing/2014/main" id="{37403627-5764-44A3-A7B4-C29F006422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12435" y="1335489"/>
            <a:ext cx="7419411" cy="3860726"/>
          </a:xfrm>
          <a:prstGeom prst="rect">
            <a:avLst/>
          </a:prstGeom>
          <a:noFill/>
          <a:effectLst>
            <a:softEdge rad="63500"/>
          </a:effectLst>
        </p:spPr>
      </p:pic>
      <p:sp>
        <p:nvSpPr>
          <p:cNvPr id="2" name="TextBox 1">
            <a:extLst>
              <a:ext uri="{FF2B5EF4-FFF2-40B4-BE49-F238E27FC236}">
                <a16:creationId xmlns:a16="http://schemas.microsoft.com/office/drawing/2014/main" id="{14845202-98B3-4E16-9FBF-E23525D69478}"/>
              </a:ext>
            </a:extLst>
          </p:cNvPr>
          <p:cNvSpPr txBox="1"/>
          <p:nvPr/>
        </p:nvSpPr>
        <p:spPr>
          <a:xfrm>
            <a:off x="2734056" y="6580991"/>
            <a:ext cx="6103344"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4"/>
              </a:rPr>
              <a:t>Moose Photos</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5"/>
              </a:rPr>
              <a:t>Pexels</a:t>
            </a:r>
            <a:endParaRPr lang="en-US" sz="1200" dirty="0"/>
          </a:p>
        </p:txBody>
      </p:sp>
      <p:grpSp>
        <p:nvGrpSpPr>
          <p:cNvPr id="12" name="Group 11">
            <a:extLst>
              <a:ext uri="{FF2B5EF4-FFF2-40B4-BE49-F238E27FC236}">
                <a16:creationId xmlns:a16="http://schemas.microsoft.com/office/drawing/2014/main" id="{AB55C084-AEDE-42D4-B03C-3A14C14AD6E4}"/>
              </a:ext>
            </a:extLst>
          </p:cNvPr>
          <p:cNvGrpSpPr/>
          <p:nvPr/>
        </p:nvGrpSpPr>
        <p:grpSpPr>
          <a:xfrm>
            <a:off x="1902226" y="0"/>
            <a:ext cx="7427740" cy="1275192"/>
            <a:chOff x="0" y="218808"/>
            <a:chExt cx="7427740" cy="1275192"/>
          </a:xfrm>
          <a:solidFill>
            <a:schemeClr val="accent2"/>
          </a:solidFill>
        </p:grpSpPr>
        <p:sp>
          <p:nvSpPr>
            <p:cNvPr id="13" name="Rectangle 12">
              <a:extLst>
                <a:ext uri="{FF2B5EF4-FFF2-40B4-BE49-F238E27FC236}">
                  <a16:creationId xmlns:a16="http://schemas.microsoft.com/office/drawing/2014/main" id="{5FF624EF-C01B-4622-9A79-1477E5FC734B}"/>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659DFC8B-A151-4805-8A4E-D6F3AA114C90}"/>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TARGET DEMOGRAPHICS: LOW TO MIDDLE INCOME BRACKET</a:t>
              </a:r>
            </a:p>
          </p:txBody>
        </p:sp>
      </p:grpSp>
      <p:sp>
        <p:nvSpPr>
          <p:cNvPr id="3" name="Content Placeholder 8">
            <a:extLst>
              <a:ext uri="{FF2B5EF4-FFF2-40B4-BE49-F238E27FC236}">
                <a16:creationId xmlns:a16="http://schemas.microsoft.com/office/drawing/2014/main" id="{CD636BC7-C23B-4618-B3B5-D8D61E82DBAA}"/>
              </a:ext>
            </a:extLst>
          </p:cNvPr>
          <p:cNvSpPr txBox="1">
            <a:spLocks/>
          </p:cNvSpPr>
          <p:nvPr/>
        </p:nvSpPr>
        <p:spPr>
          <a:xfrm>
            <a:off x="2637788" y="5435601"/>
            <a:ext cx="7332823" cy="9523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Target population according to income have decreased even with existing markets.</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3377885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12" descr="A group of people posing for the camera&#10;&#10;Description automatically generated">
            <a:extLst>
              <a:ext uri="{FF2B5EF4-FFF2-40B4-BE49-F238E27FC236}">
                <a16:creationId xmlns:a16="http://schemas.microsoft.com/office/drawing/2014/main" id="{E441E610-103D-4504-AAAF-E9E378543BA5}"/>
              </a:ext>
            </a:extLst>
          </p:cNvPr>
          <p:cNvPicPr>
            <a:picLocks noChangeAspect="1"/>
          </p:cNvPicPr>
          <p:nvPr/>
        </p:nvPicPr>
        <p:blipFill rotWithShape="1">
          <a:blip r:embed="rId2"/>
          <a:srcRect l="3862" r="5227" b="26353"/>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0" name="Isosceles Triangle 19">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4CE9CD90-A781-4E1C-B2EA-226E78A17A7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34057" y="1455060"/>
            <a:ext cx="7552944" cy="4136271"/>
          </a:xfrm>
          <a:prstGeom prst="rect">
            <a:avLst/>
          </a:prstGeom>
          <a:noFill/>
          <a:effectLst>
            <a:softEdge rad="63500"/>
          </a:effectLst>
        </p:spPr>
      </p:pic>
      <p:sp>
        <p:nvSpPr>
          <p:cNvPr id="19" name="TextBox 18">
            <a:extLst>
              <a:ext uri="{FF2B5EF4-FFF2-40B4-BE49-F238E27FC236}">
                <a16:creationId xmlns:a16="http://schemas.microsoft.com/office/drawing/2014/main" id="{AB5875E0-F254-42AB-8D20-F9B1BDFE7E38}"/>
              </a:ext>
            </a:extLst>
          </p:cNvPr>
          <p:cNvSpPr txBox="1"/>
          <p:nvPr/>
        </p:nvSpPr>
        <p:spPr>
          <a:xfrm>
            <a:off x="2734056" y="6580991"/>
            <a:ext cx="6100996"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err="1">
                <a:solidFill>
                  <a:srgbClr val="1A1A1A"/>
                </a:solidFill>
                <a:effectLst/>
                <a:latin typeface="-apple-system"/>
                <a:hlinkClick r:id="rId4"/>
              </a:rPr>
              <a:t>fauxels</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5"/>
              </a:rPr>
              <a:t>Pexels</a:t>
            </a:r>
            <a:endParaRPr lang="en-US" sz="1200" dirty="0"/>
          </a:p>
        </p:txBody>
      </p:sp>
      <p:grpSp>
        <p:nvGrpSpPr>
          <p:cNvPr id="21" name="Group 20">
            <a:extLst>
              <a:ext uri="{FF2B5EF4-FFF2-40B4-BE49-F238E27FC236}">
                <a16:creationId xmlns:a16="http://schemas.microsoft.com/office/drawing/2014/main" id="{9049FE73-104B-4E2E-A5CB-443D6413BE30}"/>
              </a:ext>
            </a:extLst>
          </p:cNvPr>
          <p:cNvGrpSpPr/>
          <p:nvPr/>
        </p:nvGrpSpPr>
        <p:grpSpPr>
          <a:xfrm>
            <a:off x="1856014" y="-8523"/>
            <a:ext cx="7427740" cy="1275192"/>
            <a:chOff x="0" y="218808"/>
            <a:chExt cx="7427740" cy="1275192"/>
          </a:xfrm>
          <a:solidFill>
            <a:schemeClr val="accent2"/>
          </a:solidFill>
        </p:grpSpPr>
        <p:sp>
          <p:nvSpPr>
            <p:cNvPr id="22" name="Rectangle 21">
              <a:extLst>
                <a:ext uri="{FF2B5EF4-FFF2-40B4-BE49-F238E27FC236}">
                  <a16:creationId xmlns:a16="http://schemas.microsoft.com/office/drawing/2014/main" id="{6E268485-6369-4D5F-B65A-4522C530F429}"/>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A9FDEDDD-ACD8-45CA-ABA8-784A47054799}"/>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TARGET DEMOGRAPHICS: COMBINED AGE AND INCOME</a:t>
              </a:r>
            </a:p>
          </p:txBody>
        </p:sp>
      </p:grpSp>
      <p:sp>
        <p:nvSpPr>
          <p:cNvPr id="2" name="Content Placeholder 8">
            <a:extLst>
              <a:ext uri="{FF2B5EF4-FFF2-40B4-BE49-F238E27FC236}">
                <a16:creationId xmlns:a16="http://schemas.microsoft.com/office/drawing/2014/main" id="{06016305-FDCE-4A10-B3F0-324967DFBF51}"/>
              </a:ext>
            </a:extLst>
          </p:cNvPr>
          <p:cNvSpPr txBox="1">
            <a:spLocks/>
          </p:cNvSpPr>
          <p:nvPr/>
        </p:nvSpPr>
        <p:spPr>
          <a:xfrm>
            <a:off x="2637788" y="5435601"/>
            <a:ext cx="7332823" cy="95232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Stanmore bay suburb has the greatest number of target demographic for both age and income among the three areas.</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167682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12" descr="A group of people posing for the camera&#10;&#10;Description automatically generated">
            <a:extLst>
              <a:ext uri="{FF2B5EF4-FFF2-40B4-BE49-F238E27FC236}">
                <a16:creationId xmlns:a16="http://schemas.microsoft.com/office/drawing/2014/main" id="{E441E610-103D-4504-AAAF-E9E378543BA5}"/>
              </a:ext>
            </a:extLst>
          </p:cNvPr>
          <p:cNvPicPr>
            <a:picLocks noChangeAspect="1"/>
          </p:cNvPicPr>
          <p:nvPr/>
        </p:nvPicPr>
        <p:blipFill rotWithShape="1">
          <a:blip r:embed="rId2"/>
          <a:srcRect l="3862" r="5227" b="26353"/>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0" name="Isosceles Triangle 19">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TextBox 18">
            <a:extLst>
              <a:ext uri="{FF2B5EF4-FFF2-40B4-BE49-F238E27FC236}">
                <a16:creationId xmlns:a16="http://schemas.microsoft.com/office/drawing/2014/main" id="{AB5875E0-F254-42AB-8D20-F9B1BDFE7E38}"/>
              </a:ext>
            </a:extLst>
          </p:cNvPr>
          <p:cNvSpPr txBox="1"/>
          <p:nvPr/>
        </p:nvSpPr>
        <p:spPr>
          <a:xfrm>
            <a:off x="2734056" y="6580991"/>
            <a:ext cx="6100996"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err="1">
                <a:solidFill>
                  <a:srgbClr val="1A1A1A"/>
                </a:solidFill>
                <a:effectLst/>
                <a:latin typeface="-apple-system"/>
                <a:hlinkClick r:id="rId3"/>
              </a:rPr>
              <a:t>fauxels</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pic>
        <p:nvPicPr>
          <p:cNvPr id="7" name="Picture 6">
            <a:extLst>
              <a:ext uri="{FF2B5EF4-FFF2-40B4-BE49-F238E27FC236}">
                <a16:creationId xmlns:a16="http://schemas.microsoft.com/office/drawing/2014/main" id="{D7021C33-F7A6-4C0B-911F-5C867842611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734056" y="1477038"/>
            <a:ext cx="8965467" cy="4377790"/>
          </a:xfrm>
          <a:prstGeom prst="rect">
            <a:avLst/>
          </a:prstGeom>
          <a:noFill/>
          <a:effectLst>
            <a:softEdge rad="63500"/>
          </a:effectLst>
        </p:spPr>
      </p:pic>
      <p:grpSp>
        <p:nvGrpSpPr>
          <p:cNvPr id="10" name="Group 9">
            <a:extLst>
              <a:ext uri="{FF2B5EF4-FFF2-40B4-BE49-F238E27FC236}">
                <a16:creationId xmlns:a16="http://schemas.microsoft.com/office/drawing/2014/main" id="{56A26EA9-6936-42FB-BFAE-684002018EBD}"/>
              </a:ext>
            </a:extLst>
          </p:cNvPr>
          <p:cNvGrpSpPr/>
          <p:nvPr/>
        </p:nvGrpSpPr>
        <p:grpSpPr>
          <a:xfrm>
            <a:off x="1856014" y="-8523"/>
            <a:ext cx="7427740" cy="1275192"/>
            <a:chOff x="0" y="218808"/>
            <a:chExt cx="7427740" cy="1275192"/>
          </a:xfrm>
          <a:solidFill>
            <a:schemeClr val="accent2"/>
          </a:solidFill>
        </p:grpSpPr>
        <p:sp>
          <p:nvSpPr>
            <p:cNvPr id="11" name="Rectangle 10">
              <a:extLst>
                <a:ext uri="{FF2B5EF4-FFF2-40B4-BE49-F238E27FC236}">
                  <a16:creationId xmlns:a16="http://schemas.microsoft.com/office/drawing/2014/main" id="{515BC863-FBE8-4BF9-9D54-ED3A97208B3E}"/>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D33E25DF-E71B-4D8B-A2CA-93884193E993}"/>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TARGET DEMOGRAPHICS: COMBINED AGE AND INCOME</a:t>
              </a:r>
            </a:p>
          </p:txBody>
        </p:sp>
      </p:grpSp>
      <p:sp>
        <p:nvSpPr>
          <p:cNvPr id="2" name="Content Placeholder 8">
            <a:extLst>
              <a:ext uri="{FF2B5EF4-FFF2-40B4-BE49-F238E27FC236}">
                <a16:creationId xmlns:a16="http://schemas.microsoft.com/office/drawing/2014/main" id="{394D322C-5A15-4749-9857-7910960A79A6}"/>
              </a:ext>
            </a:extLst>
          </p:cNvPr>
          <p:cNvSpPr txBox="1">
            <a:spLocks/>
          </p:cNvSpPr>
          <p:nvPr/>
        </p:nvSpPr>
        <p:spPr>
          <a:xfrm>
            <a:off x="2627031" y="5726276"/>
            <a:ext cx="7332823" cy="95232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Stanmore bay suburb has around the median number of target demographic for both age and income for areas that include existing markets.</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165917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next to a body of water&#10;&#10;Description automatically generated">
            <a:extLst>
              <a:ext uri="{FF2B5EF4-FFF2-40B4-BE49-F238E27FC236}">
                <a16:creationId xmlns:a16="http://schemas.microsoft.com/office/drawing/2014/main" id="{36CB15D3-1F4D-4FB9-8D71-72E5231DC2C2}"/>
              </a:ext>
            </a:extLst>
          </p:cNvPr>
          <p:cNvPicPr>
            <a:picLocks noChangeAspect="1"/>
          </p:cNvPicPr>
          <p:nvPr/>
        </p:nvPicPr>
        <p:blipFill rotWithShape="1">
          <a:blip r:embed="rId2">
            <a:extLst>
              <a:ext uri="{28A0092B-C50C-407E-A947-70E740481C1C}">
                <a14:useLocalDpi xmlns:a14="http://schemas.microsoft.com/office/drawing/2010/main" val="0"/>
              </a:ext>
            </a:extLst>
          </a:blip>
          <a:srcRect l="30163" t="9091" r="15618"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2" name="Isosceles Triangle 11">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extBox 9">
            <a:extLst>
              <a:ext uri="{FF2B5EF4-FFF2-40B4-BE49-F238E27FC236}">
                <a16:creationId xmlns:a16="http://schemas.microsoft.com/office/drawing/2014/main" id="{3530EC28-1503-4397-BA2F-424CF31CDE8E}"/>
              </a:ext>
            </a:extLst>
          </p:cNvPr>
          <p:cNvSpPr txBox="1"/>
          <p:nvPr/>
        </p:nvSpPr>
        <p:spPr>
          <a:xfrm>
            <a:off x="2734056" y="6624117"/>
            <a:ext cx="6105378"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Tatiana </a:t>
            </a:r>
            <a:r>
              <a:rPr lang="en-US" sz="1200" b="1" i="0" u="none" strike="noStrike" dirty="0" err="1">
                <a:solidFill>
                  <a:srgbClr val="1A1A1A"/>
                </a:solidFill>
                <a:effectLst/>
                <a:latin typeface="-apple-system"/>
                <a:hlinkClick r:id="rId3"/>
              </a:rPr>
              <a:t>Syrikova</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grpSp>
        <p:nvGrpSpPr>
          <p:cNvPr id="24" name="Group 23">
            <a:extLst>
              <a:ext uri="{FF2B5EF4-FFF2-40B4-BE49-F238E27FC236}">
                <a16:creationId xmlns:a16="http://schemas.microsoft.com/office/drawing/2014/main" id="{C91A3BF4-B85B-45F1-A571-707E235B9718}"/>
              </a:ext>
            </a:extLst>
          </p:cNvPr>
          <p:cNvGrpSpPr/>
          <p:nvPr/>
        </p:nvGrpSpPr>
        <p:grpSpPr>
          <a:xfrm>
            <a:off x="1846656" y="0"/>
            <a:ext cx="7427740" cy="578478"/>
            <a:chOff x="0" y="218808"/>
            <a:chExt cx="7427740" cy="1275192"/>
          </a:xfrm>
          <a:solidFill>
            <a:schemeClr val="accent2"/>
          </a:solidFill>
        </p:grpSpPr>
        <p:sp>
          <p:nvSpPr>
            <p:cNvPr id="25" name="Rectangle 24">
              <a:extLst>
                <a:ext uri="{FF2B5EF4-FFF2-40B4-BE49-F238E27FC236}">
                  <a16:creationId xmlns:a16="http://schemas.microsoft.com/office/drawing/2014/main" id="{3EB5079E-240F-4799-AC4E-4488B377F9EF}"/>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0C18584F-5DE8-47E0-AF09-3B13CA06439C}"/>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OREWA: EFFECT OF GEOGRAPHY</a:t>
              </a:r>
            </a:p>
          </p:txBody>
        </p:sp>
      </p:grpSp>
      <p:grpSp>
        <p:nvGrpSpPr>
          <p:cNvPr id="42" name="Group 41">
            <a:extLst>
              <a:ext uri="{FF2B5EF4-FFF2-40B4-BE49-F238E27FC236}">
                <a16:creationId xmlns:a16="http://schemas.microsoft.com/office/drawing/2014/main" id="{836EC8CA-8169-42C6-B5C5-4F9374585812}"/>
              </a:ext>
            </a:extLst>
          </p:cNvPr>
          <p:cNvGrpSpPr/>
          <p:nvPr/>
        </p:nvGrpSpPr>
        <p:grpSpPr>
          <a:xfrm>
            <a:off x="2657213" y="691213"/>
            <a:ext cx="6617183" cy="4932973"/>
            <a:chOff x="1325217" y="0"/>
            <a:chExt cx="9541565" cy="6858000"/>
          </a:xfrm>
        </p:grpSpPr>
        <p:pic>
          <p:nvPicPr>
            <p:cNvPr id="43" name="Picture 42">
              <a:extLst>
                <a:ext uri="{FF2B5EF4-FFF2-40B4-BE49-F238E27FC236}">
                  <a16:creationId xmlns:a16="http://schemas.microsoft.com/office/drawing/2014/main" id="{593B83FE-A1C6-40E3-81AA-B823C6275826}"/>
                </a:ext>
              </a:extLst>
            </p:cNvPr>
            <p:cNvPicPr>
              <a:picLocks noChangeAspect="1"/>
            </p:cNvPicPr>
            <p:nvPr/>
          </p:nvPicPr>
          <p:blipFill>
            <a:blip r:embed="rId5"/>
            <a:stretch>
              <a:fillRect/>
            </a:stretch>
          </p:blipFill>
          <p:spPr>
            <a:xfrm>
              <a:off x="1325217" y="0"/>
              <a:ext cx="9541565" cy="6858000"/>
            </a:xfrm>
            <a:prstGeom prst="rect">
              <a:avLst/>
            </a:prstGeom>
            <a:effectLst>
              <a:softEdge rad="63500"/>
            </a:effectLst>
          </p:spPr>
        </p:pic>
        <p:grpSp>
          <p:nvGrpSpPr>
            <p:cNvPr id="44" name="Group 43">
              <a:extLst>
                <a:ext uri="{FF2B5EF4-FFF2-40B4-BE49-F238E27FC236}">
                  <a16:creationId xmlns:a16="http://schemas.microsoft.com/office/drawing/2014/main" id="{C3184E64-F176-4F45-AF2D-67FB4D7159EB}"/>
                </a:ext>
              </a:extLst>
            </p:cNvPr>
            <p:cNvGrpSpPr/>
            <p:nvPr/>
          </p:nvGrpSpPr>
          <p:grpSpPr>
            <a:xfrm>
              <a:off x="2008419" y="2040048"/>
              <a:ext cx="5665355" cy="2848712"/>
              <a:chOff x="2008419" y="2040048"/>
              <a:chExt cx="5665355" cy="2848712"/>
            </a:xfrm>
          </p:grpSpPr>
          <p:sp>
            <p:nvSpPr>
              <p:cNvPr id="54" name="Arrow: Right 53">
                <a:extLst>
                  <a:ext uri="{FF2B5EF4-FFF2-40B4-BE49-F238E27FC236}">
                    <a16:creationId xmlns:a16="http://schemas.microsoft.com/office/drawing/2014/main" id="{7FE0C298-FA70-45CC-AE4A-CB2BA9CCB7B5}"/>
                  </a:ext>
                </a:extLst>
              </p:cNvPr>
              <p:cNvSpPr/>
              <p:nvPr/>
            </p:nvSpPr>
            <p:spPr>
              <a:xfrm rot="14654705">
                <a:off x="2533273" y="2597438"/>
                <a:ext cx="1124823" cy="39275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Bent 54">
                <a:extLst>
                  <a:ext uri="{FF2B5EF4-FFF2-40B4-BE49-F238E27FC236}">
                    <a16:creationId xmlns:a16="http://schemas.microsoft.com/office/drawing/2014/main" id="{B1093FFA-D591-4064-827E-657297830A8E}"/>
                  </a:ext>
                </a:extLst>
              </p:cNvPr>
              <p:cNvSpPr/>
              <p:nvPr/>
            </p:nvSpPr>
            <p:spPr>
              <a:xfrm rot="7954795" flipV="1">
                <a:off x="3378492" y="2513201"/>
                <a:ext cx="761216" cy="3137466"/>
              </a:xfrm>
              <a:prstGeom prst="bentArrow">
                <a:avLst>
                  <a:gd name="adj1" fmla="val 25000"/>
                  <a:gd name="adj2" fmla="val 24335"/>
                  <a:gd name="adj3" fmla="val 25000"/>
                  <a:gd name="adj4" fmla="val 4375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608E8EC-5640-4FD1-995B-9C354A212E8D}"/>
                  </a:ext>
                </a:extLst>
              </p:cNvPr>
              <p:cNvSpPr/>
              <p:nvPr/>
            </p:nvSpPr>
            <p:spPr>
              <a:xfrm rot="19458641">
                <a:off x="5643298" y="4690527"/>
                <a:ext cx="2030476" cy="19823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84AC46AE-1024-4269-B874-284EFDA5F908}"/>
                  </a:ext>
                </a:extLst>
              </p:cNvPr>
              <p:cNvSpPr/>
              <p:nvPr/>
            </p:nvSpPr>
            <p:spPr>
              <a:xfrm rot="14654705">
                <a:off x="2769467" y="2599466"/>
                <a:ext cx="1511594" cy="39275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Bent 57">
                <a:extLst>
                  <a:ext uri="{FF2B5EF4-FFF2-40B4-BE49-F238E27FC236}">
                    <a16:creationId xmlns:a16="http://schemas.microsoft.com/office/drawing/2014/main" id="{55B62839-3018-4611-9F9A-D0029CC34D3F}"/>
                  </a:ext>
                </a:extLst>
              </p:cNvPr>
              <p:cNvSpPr/>
              <p:nvPr/>
            </p:nvSpPr>
            <p:spPr>
              <a:xfrm rot="7954795" flipV="1">
                <a:off x="3787840" y="1989747"/>
                <a:ext cx="761216" cy="4320058"/>
              </a:xfrm>
              <a:prstGeom prst="bentArrow">
                <a:avLst>
                  <a:gd name="adj1" fmla="val 25000"/>
                  <a:gd name="adj2" fmla="val 24335"/>
                  <a:gd name="adj3" fmla="val 25000"/>
                  <a:gd name="adj4" fmla="val 4375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lowchart: Connector 44">
              <a:extLst>
                <a:ext uri="{FF2B5EF4-FFF2-40B4-BE49-F238E27FC236}">
                  <a16:creationId xmlns:a16="http://schemas.microsoft.com/office/drawing/2014/main" id="{633CA525-D6F3-42BB-A8C0-A4B8B669D3FF}"/>
                </a:ext>
              </a:extLst>
            </p:cNvPr>
            <p:cNvSpPr/>
            <p:nvPr/>
          </p:nvSpPr>
          <p:spPr>
            <a:xfrm>
              <a:off x="1859984" y="1021972"/>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44704B5A-7965-45AB-BCCA-5629172D0E6F}"/>
                </a:ext>
              </a:extLst>
            </p:cNvPr>
            <p:cNvSpPr/>
            <p:nvPr/>
          </p:nvSpPr>
          <p:spPr>
            <a:xfrm>
              <a:off x="1609478" y="2685471"/>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a:extLst>
                <a:ext uri="{FF2B5EF4-FFF2-40B4-BE49-F238E27FC236}">
                  <a16:creationId xmlns:a16="http://schemas.microsoft.com/office/drawing/2014/main" id="{961F877D-A18E-4728-B7BB-59E0613F61DE}"/>
                </a:ext>
              </a:extLst>
            </p:cNvPr>
            <p:cNvSpPr/>
            <p:nvPr/>
          </p:nvSpPr>
          <p:spPr>
            <a:xfrm>
              <a:off x="4792372" y="4282822"/>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a:extLst>
                <a:ext uri="{FF2B5EF4-FFF2-40B4-BE49-F238E27FC236}">
                  <a16:creationId xmlns:a16="http://schemas.microsoft.com/office/drawing/2014/main" id="{8F3DA884-0901-47EC-92F3-7E9331152091}"/>
                </a:ext>
              </a:extLst>
            </p:cNvPr>
            <p:cNvSpPr/>
            <p:nvPr/>
          </p:nvSpPr>
          <p:spPr>
            <a:xfrm>
              <a:off x="6882421" y="3209125"/>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3802B716-E673-4B0B-88D7-17958841ADCC}"/>
                </a:ext>
              </a:extLst>
            </p:cNvPr>
            <p:cNvGrpSpPr/>
            <p:nvPr/>
          </p:nvGrpSpPr>
          <p:grpSpPr>
            <a:xfrm>
              <a:off x="1924092" y="1178211"/>
              <a:ext cx="5733725" cy="3523394"/>
              <a:chOff x="1924092" y="1178211"/>
              <a:chExt cx="5733725" cy="3523394"/>
            </a:xfrm>
          </p:grpSpPr>
          <p:sp>
            <p:nvSpPr>
              <p:cNvPr id="50" name="TextBox 49">
                <a:extLst>
                  <a:ext uri="{FF2B5EF4-FFF2-40B4-BE49-F238E27FC236}">
                    <a16:creationId xmlns:a16="http://schemas.microsoft.com/office/drawing/2014/main" id="{61AFB39D-53F2-4A96-8305-5CF49A75EB0C}"/>
                  </a:ext>
                </a:extLst>
              </p:cNvPr>
              <p:cNvSpPr txBox="1"/>
              <p:nvPr/>
            </p:nvSpPr>
            <p:spPr>
              <a:xfrm>
                <a:off x="3506459" y="1178211"/>
                <a:ext cx="734881" cy="338554"/>
              </a:xfrm>
              <a:prstGeom prst="rect">
                <a:avLst/>
              </a:prstGeom>
              <a:noFill/>
            </p:spPr>
            <p:txBody>
              <a:bodyPr wrap="none" rtlCol="0">
                <a:spAutoFit/>
              </a:bodyPr>
              <a:lstStyle/>
              <a:p>
                <a:r>
                  <a:rPr lang="en-US" sz="1600" dirty="0">
                    <a:solidFill>
                      <a:schemeClr val="bg1"/>
                    </a:solidFill>
                  </a:rPr>
                  <a:t>Orewa</a:t>
                </a:r>
              </a:p>
            </p:txBody>
          </p:sp>
          <p:sp>
            <p:nvSpPr>
              <p:cNvPr id="51" name="TextBox 50">
                <a:extLst>
                  <a:ext uri="{FF2B5EF4-FFF2-40B4-BE49-F238E27FC236}">
                    <a16:creationId xmlns:a16="http://schemas.microsoft.com/office/drawing/2014/main" id="{0F172835-8CB2-4ED9-B5DF-4D6487D6169A}"/>
                  </a:ext>
                </a:extLst>
              </p:cNvPr>
              <p:cNvSpPr txBox="1"/>
              <p:nvPr/>
            </p:nvSpPr>
            <p:spPr>
              <a:xfrm>
                <a:off x="1924092" y="4363051"/>
                <a:ext cx="989373" cy="338554"/>
              </a:xfrm>
              <a:prstGeom prst="rect">
                <a:avLst/>
              </a:prstGeom>
              <a:noFill/>
            </p:spPr>
            <p:txBody>
              <a:bodyPr wrap="none" rtlCol="0">
                <a:spAutoFit/>
              </a:bodyPr>
              <a:lstStyle/>
              <a:p>
                <a:r>
                  <a:rPr lang="en-US" sz="1600" dirty="0">
                    <a:solidFill>
                      <a:srgbClr val="00B050"/>
                    </a:solidFill>
                  </a:rPr>
                  <a:t>Silverdale</a:t>
                </a:r>
              </a:p>
            </p:txBody>
          </p:sp>
          <p:sp>
            <p:nvSpPr>
              <p:cNvPr id="52" name="TextBox 51">
                <a:extLst>
                  <a:ext uri="{FF2B5EF4-FFF2-40B4-BE49-F238E27FC236}">
                    <a16:creationId xmlns:a16="http://schemas.microsoft.com/office/drawing/2014/main" id="{34F75F03-6126-4767-96FC-299594AE1839}"/>
                  </a:ext>
                </a:extLst>
              </p:cNvPr>
              <p:cNvSpPr txBox="1"/>
              <p:nvPr/>
            </p:nvSpPr>
            <p:spPr>
              <a:xfrm>
                <a:off x="4490987" y="3502634"/>
                <a:ext cx="1341073" cy="338554"/>
              </a:xfrm>
              <a:prstGeom prst="rect">
                <a:avLst/>
              </a:prstGeom>
              <a:noFill/>
            </p:spPr>
            <p:txBody>
              <a:bodyPr wrap="none" rtlCol="0">
                <a:spAutoFit/>
              </a:bodyPr>
              <a:lstStyle>
                <a:defPPr>
                  <a:defRPr lang="en-US"/>
                </a:defPPr>
                <a:lvl1pPr>
                  <a:defRPr sz="3200">
                    <a:solidFill>
                      <a:schemeClr val="bg1"/>
                    </a:solidFill>
                  </a:defRPr>
                </a:lvl1pPr>
              </a:lstStyle>
              <a:p>
                <a:r>
                  <a:rPr lang="en-US" sz="1600" dirty="0"/>
                  <a:t>Stanmore Bay</a:t>
                </a:r>
              </a:p>
            </p:txBody>
          </p:sp>
          <p:sp>
            <p:nvSpPr>
              <p:cNvPr id="53" name="TextBox 52">
                <a:extLst>
                  <a:ext uri="{FF2B5EF4-FFF2-40B4-BE49-F238E27FC236}">
                    <a16:creationId xmlns:a16="http://schemas.microsoft.com/office/drawing/2014/main" id="{45B09BAD-C1FA-4656-BE61-9228127BD919}"/>
                  </a:ext>
                </a:extLst>
              </p:cNvPr>
              <p:cNvSpPr txBox="1"/>
              <p:nvPr/>
            </p:nvSpPr>
            <p:spPr>
              <a:xfrm>
                <a:off x="6386315" y="2581250"/>
                <a:ext cx="1271502" cy="338554"/>
              </a:xfrm>
              <a:prstGeom prst="rect">
                <a:avLst/>
              </a:prstGeom>
              <a:noFill/>
            </p:spPr>
            <p:txBody>
              <a:bodyPr wrap="none" rtlCol="0">
                <a:spAutoFit/>
              </a:bodyPr>
              <a:lstStyle>
                <a:defPPr>
                  <a:defRPr lang="en-US"/>
                </a:defPPr>
                <a:lvl1pPr>
                  <a:defRPr sz="3200">
                    <a:solidFill>
                      <a:schemeClr val="bg1"/>
                    </a:solidFill>
                  </a:defRPr>
                </a:lvl1pPr>
              </a:lstStyle>
              <a:p>
                <a:r>
                  <a:rPr lang="en-US" sz="1600" dirty="0"/>
                  <a:t>Gulf </a:t>
                </a:r>
                <a:r>
                  <a:rPr lang="en-US" sz="1600" dirty="0" err="1"/>
                  <a:t>Harbour</a:t>
                </a:r>
                <a:endParaRPr lang="en-US" sz="1600" dirty="0"/>
              </a:p>
            </p:txBody>
          </p:sp>
        </p:grpSp>
      </p:grpSp>
      <p:sp>
        <p:nvSpPr>
          <p:cNvPr id="2" name="TextBox 1">
            <a:extLst>
              <a:ext uri="{FF2B5EF4-FFF2-40B4-BE49-F238E27FC236}">
                <a16:creationId xmlns:a16="http://schemas.microsoft.com/office/drawing/2014/main" id="{76268A7B-4A07-4107-832E-BF1A297F8521}"/>
              </a:ext>
            </a:extLst>
          </p:cNvPr>
          <p:cNvSpPr txBox="1"/>
          <p:nvPr/>
        </p:nvSpPr>
        <p:spPr>
          <a:xfrm>
            <a:off x="2744116" y="6416101"/>
            <a:ext cx="2109873" cy="276999"/>
          </a:xfrm>
          <a:prstGeom prst="rect">
            <a:avLst/>
          </a:prstGeom>
          <a:noFill/>
        </p:spPr>
        <p:txBody>
          <a:bodyPr wrap="none" rtlCol="0">
            <a:spAutoFit/>
          </a:bodyPr>
          <a:lstStyle/>
          <a:p>
            <a:r>
              <a:rPr lang="en-US" sz="1200" dirty="0" err="1"/>
              <a:t>Mapdata</a:t>
            </a:r>
            <a:r>
              <a:rPr lang="en-US" sz="1200" dirty="0"/>
              <a:t> at 2020 by Google</a:t>
            </a:r>
          </a:p>
        </p:txBody>
      </p:sp>
      <p:sp>
        <p:nvSpPr>
          <p:cNvPr id="3" name="Content Placeholder 8">
            <a:extLst>
              <a:ext uri="{FF2B5EF4-FFF2-40B4-BE49-F238E27FC236}">
                <a16:creationId xmlns:a16="http://schemas.microsoft.com/office/drawing/2014/main" id="{4789324C-ADAD-4F3E-81EF-BE316B5B0240}"/>
              </a:ext>
            </a:extLst>
          </p:cNvPr>
          <p:cNvSpPr txBox="1">
            <a:spLocks/>
          </p:cNvSpPr>
          <p:nvPr/>
        </p:nvSpPr>
        <p:spPr>
          <a:xfrm>
            <a:off x="2657213" y="5543254"/>
            <a:ext cx="7332823" cy="95232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If Orewa is the selected area, half of the target demographic at both Gulf Harbour and Stanmore Bay is assumed to go to Orewa and the other half to Silverdale.</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3090167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next to a body of water&#10;&#10;Description automatically generated">
            <a:extLst>
              <a:ext uri="{FF2B5EF4-FFF2-40B4-BE49-F238E27FC236}">
                <a16:creationId xmlns:a16="http://schemas.microsoft.com/office/drawing/2014/main" id="{36CB15D3-1F4D-4FB9-8D71-72E5231DC2C2}"/>
              </a:ext>
            </a:extLst>
          </p:cNvPr>
          <p:cNvPicPr>
            <a:picLocks noChangeAspect="1"/>
          </p:cNvPicPr>
          <p:nvPr/>
        </p:nvPicPr>
        <p:blipFill rotWithShape="1">
          <a:blip r:embed="rId2">
            <a:extLst>
              <a:ext uri="{28A0092B-C50C-407E-A947-70E740481C1C}">
                <a14:useLocalDpi xmlns:a14="http://schemas.microsoft.com/office/drawing/2010/main" val="0"/>
              </a:ext>
            </a:extLst>
          </a:blip>
          <a:srcRect l="30163" t="9091" r="15618"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2" name="Isosceles Triangle 11">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extBox 9">
            <a:extLst>
              <a:ext uri="{FF2B5EF4-FFF2-40B4-BE49-F238E27FC236}">
                <a16:creationId xmlns:a16="http://schemas.microsoft.com/office/drawing/2014/main" id="{3530EC28-1503-4397-BA2F-424CF31CDE8E}"/>
              </a:ext>
            </a:extLst>
          </p:cNvPr>
          <p:cNvSpPr txBox="1"/>
          <p:nvPr/>
        </p:nvSpPr>
        <p:spPr>
          <a:xfrm>
            <a:off x="2734056" y="6590730"/>
            <a:ext cx="6105378"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Tatiana </a:t>
            </a:r>
            <a:r>
              <a:rPr lang="en-US" sz="1200" b="1" i="0" u="none" strike="noStrike" dirty="0" err="1">
                <a:solidFill>
                  <a:srgbClr val="1A1A1A"/>
                </a:solidFill>
                <a:effectLst/>
                <a:latin typeface="-apple-system"/>
                <a:hlinkClick r:id="rId3"/>
              </a:rPr>
              <a:t>Syrikova</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pic>
        <p:nvPicPr>
          <p:cNvPr id="23" name="Picture 22">
            <a:extLst>
              <a:ext uri="{FF2B5EF4-FFF2-40B4-BE49-F238E27FC236}">
                <a16:creationId xmlns:a16="http://schemas.microsoft.com/office/drawing/2014/main" id="{FA1794EF-3F7C-403F-83E3-CF62F32D2F4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2135" y="1083212"/>
            <a:ext cx="9278456" cy="3981157"/>
          </a:xfrm>
          <a:prstGeom prst="rect">
            <a:avLst/>
          </a:prstGeom>
          <a:noFill/>
          <a:effectLst>
            <a:softEdge rad="63500"/>
          </a:effectLst>
        </p:spPr>
      </p:pic>
      <p:grpSp>
        <p:nvGrpSpPr>
          <p:cNvPr id="24" name="Group 23">
            <a:extLst>
              <a:ext uri="{FF2B5EF4-FFF2-40B4-BE49-F238E27FC236}">
                <a16:creationId xmlns:a16="http://schemas.microsoft.com/office/drawing/2014/main" id="{294DE4D0-E093-4163-888E-007A09955E05}"/>
              </a:ext>
            </a:extLst>
          </p:cNvPr>
          <p:cNvGrpSpPr/>
          <p:nvPr/>
        </p:nvGrpSpPr>
        <p:grpSpPr>
          <a:xfrm>
            <a:off x="1846656" y="0"/>
            <a:ext cx="7427740" cy="578478"/>
            <a:chOff x="0" y="218808"/>
            <a:chExt cx="7427740" cy="1275192"/>
          </a:xfrm>
        </p:grpSpPr>
        <p:sp>
          <p:nvSpPr>
            <p:cNvPr id="25" name="Rectangle 24">
              <a:extLst>
                <a:ext uri="{FF2B5EF4-FFF2-40B4-BE49-F238E27FC236}">
                  <a16:creationId xmlns:a16="http://schemas.microsoft.com/office/drawing/2014/main" id="{FDE18756-4208-4BEF-B7D1-D1FFA2BFE872}"/>
                </a:ext>
              </a:extLst>
            </p:cNvPr>
            <p:cNvSpPr/>
            <p:nvPr/>
          </p:nvSpPr>
          <p:spPr>
            <a:xfrm>
              <a:off x="0" y="218808"/>
              <a:ext cx="7427740" cy="1275192"/>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57AEE80A-0BF2-466C-B8DC-5E9FFFD8AD94}"/>
                </a:ext>
              </a:extLst>
            </p:cNvPr>
            <p:cNvSpPr txBox="1"/>
            <p:nvPr/>
          </p:nvSpPr>
          <p:spPr>
            <a:xfrm>
              <a:off x="0" y="218808"/>
              <a:ext cx="7427740" cy="1275192"/>
            </a:xfrm>
            <a:prstGeom prst="rect">
              <a:avLst/>
            </a:prstGeom>
            <a:solidFill>
              <a:schemeClr val="accent2"/>
            </a:solid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OREWA: EFFECT OF GEOGRAPHY</a:t>
              </a:r>
            </a:p>
          </p:txBody>
        </p:sp>
      </p:grpSp>
      <p:sp>
        <p:nvSpPr>
          <p:cNvPr id="2" name="Content Placeholder 8">
            <a:extLst>
              <a:ext uri="{FF2B5EF4-FFF2-40B4-BE49-F238E27FC236}">
                <a16:creationId xmlns:a16="http://schemas.microsoft.com/office/drawing/2014/main" id="{71F89855-CB1C-49E3-ADF3-2AB045E1B5F2}"/>
              </a:ext>
            </a:extLst>
          </p:cNvPr>
          <p:cNvSpPr txBox="1">
            <a:spLocks/>
          </p:cNvSpPr>
          <p:nvPr/>
        </p:nvSpPr>
        <p:spPr>
          <a:xfrm>
            <a:off x="2657213" y="5543254"/>
            <a:ext cx="7332823" cy="95232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This is shown to increase the target demographics of Orewa to around the median of comparable target markets.</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4001062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tanding next to a body of water&#10;&#10;Description automatically generated">
            <a:extLst>
              <a:ext uri="{FF2B5EF4-FFF2-40B4-BE49-F238E27FC236}">
                <a16:creationId xmlns:a16="http://schemas.microsoft.com/office/drawing/2014/main" id="{36CB15D3-1F4D-4FB9-8D71-72E5231DC2C2}"/>
              </a:ext>
            </a:extLst>
          </p:cNvPr>
          <p:cNvPicPr>
            <a:picLocks noChangeAspect="1"/>
          </p:cNvPicPr>
          <p:nvPr/>
        </p:nvPicPr>
        <p:blipFill rotWithShape="1">
          <a:blip r:embed="rId2">
            <a:extLst>
              <a:ext uri="{28A0092B-C50C-407E-A947-70E740481C1C}">
                <a14:useLocalDpi xmlns:a14="http://schemas.microsoft.com/office/drawing/2010/main" val="0"/>
              </a:ext>
            </a:extLst>
          </a:blip>
          <a:srcRect l="30163" t="9091" r="15618"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3530EC28-1503-4397-BA2F-424CF31CDE8E}"/>
              </a:ext>
            </a:extLst>
          </p:cNvPr>
          <p:cNvSpPr txBox="1"/>
          <p:nvPr/>
        </p:nvSpPr>
        <p:spPr>
          <a:xfrm>
            <a:off x="2712975" y="6584056"/>
            <a:ext cx="6105378"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Tatiana </a:t>
            </a:r>
            <a:r>
              <a:rPr lang="en-US" sz="1200" b="1" i="0" u="none" strike="noStrike" dirty="0" err="1">
                <a:solidFill>
                  <a:srgbClr val="1A1A1A"/>
                </a:solidFill>
                <a:effectLst/>
                <a:latin typeface="-apple-system"/>
                <a:hlinkClick r:id="rId3"/>
              </a:rPr>
              <a:t>Syrikova</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grpSp>
        <p:nvGrpSpPr>
          <p:cNvPr id="23" name="Group 22">
            <a:extLst>
              <a:ext uri="{FF2B5EF4-FFF2-40B4-BE49-F238E27FC236}">
                <a16:creationId xmlns:a16="http://schemas.microsoft.com/office/drawing/2014/main" id="{94F49BB9-3E4F-47DE-8312-DA37BA8ECE87}"/>
              </a:ext>
            </a:extLst>
          </p:cNvPr>
          <p:cNvGrpSpPr/>
          <p:nvPr/>
        </p:nvGrpSpPr>
        <p:grpSpPr>
          <a:xfrm>
            <a:off x="1863749" y="0"/>
            <a:ext cx="7427740" cy="578478"/>
            <a:chOff x="0" y="218808"/>
            <a:chExt cx="7427740" cy="1275192"/>
          </a:xfrm>
          <a:solidFill>
            <a:schemeClr val="accent2"/>
          </a:solidFill>
        </p:grpSpPr>
        <p:sp>
          <p:nvSpPr>
            <p:cNvPr id="24" name="Rectangle 23">
              <a:extLst>
                <a:ext uri="{FF2B5EF4-FFF2-40B4-BE49-F238E27FC236}">
                  <a16:creationId xmlns:a16="http://schemas.microsoft.com/office/drawing/2014/main" id="{5B5AA2DA-89EF-43F7-8DF7-E621B8AA446C}"/>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TextBox 24">
              <a:extLst>
                <a:ext uri="{FF2B5EF4-FFF2-40B4-BE49-F238E27FC236}">
                  <a16:creationId xmlns:a16="http://schemas.microsoft.com/office/drawing/2014/main" id="{4C90E592-038F-46AD-9770-92F8EC1C66C3}"/>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STANMORE BAY: EFFECT OF GEOGRAPHY</a:t>
              </a:r>
            </a:p>
          </p:txBody>
        </p:sp>
      </p:grpSp>
      <p:grpSp>
        <p:nvGrpSpPr>
          <p:cNvPr id="16" name="Group 15">
            <a:extLst>
              <a:ext uri="{FF2B5EF4-FFF2-40B4-BE49-F238E27FC236}">
                <a16:creationId xmlns:a16="http://schemas.microsoft.com/office/drawing/2014/main" id="{521CA164-DBC6-40D2-899C-81A646D915E3}"/>
              </a:ext>
            </a:extLst>
          </p:cNvPr>
          <p:cNvGrpSpPr/>
          <p:nvPr/>
        </p:nvGrpSpPr>
        <p:grpSpPr>
          <a:xfrm>
            <a:off x="2510971" y="769257"/>
            <a:ext cx="6780519" cy="4583793"/>
            <a:chOff x="1325217" y="0"/>
            <a:chExt cx="9541565" cy="6858000"/>
          </a:xfrm>
        </p:grpSpPr>
        <p:pic>
          <p:nvPicPr>
            <p:cNvPr id="17" name="Picture 16">
              <a:extLst>
                <a:ext uri="{FF2B5EF4-FFF2-40B4-BE49-F238E27FC236}">
                  <a16:creationId xmlns:a16="http://schemas.microsoft.com/office/drawing/2014/main" id="{FD95DF8D-4D96-4EEB-A15A-C4A664E84401}"/>
                </a:ext>
              </a:extLst>
            </p:cNvPr>
            <p:cNvPicPr>
              <a:picLocks noChangeAspect="1"/>
            </p:cNvPicPr>
            <p:nvPr/>
          </p:nvPicPr>
          <p:blipFill>
            <a:blip r:embed="rId5"/>
            <a:stretch>
              <a:fillRect/>
            </a:stretch>
          </p:blipFill>
          <p:spPr>
            <a:xfrm>
              <a:off x="1325217" y="0"/>
              <a:ext cx="9541565" cy="6858000"/>
            </a:xfrm>
            <a:prstGeom prst="rect">
              <a:avLst/>
            </a:prstGeom>
            <a:effectLst>
              <a:softEdge rad="63500"/>
            </a:effectLst>
          </p:spPr>
        </p:pic>
        <p:sp>
          <p:nvSpPr>
            <p:cNvPr id="18" name="Flowchart: Connector 17">
              <a:extLst>
                <a:ext uri="{FF2B5EF4-FFF2-40B4-BE49-F238E27FC236}">
                  <a16:creationId xmlns:a16="http://schemas.microsoft.com/office/drawing/2014/main" id="{1A1E402F-BC0F-4E1F-A6DD-C7AC075F08D6}"/>
                </a:ext>
              </a:extLst>
            </p:cNvPr>
            <p:cNvSpPr/>
            <p:nvPr/>
          </p:nvSpPr>
          <p:spPr>
            <a:xfrm>
              <a:off x="1859984" y="1021972"/>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9126182E-2E31-4CCF-BBC8-AEF179B2272C}"/>
                </a:ext>
              </a:extLst>
            </p:cNvPr>
            <p:cNvSpPr/>
            <p:nvPr/>
          </p:nvSpPr>
          <p:spPr>
            <a:xfrm>
              <a:off x="1609478" y="2685471"/>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3A7540BE-35D9-4EB8-9F29-BCD5D86B63C0}"/>
                </a:ext>
              </a:extLst>
            </p:cNvPr>
            <p:cNvSpPr/>
            <p:nvPr/>
          </p:nvSpPr>
          <p:spPr>
            <a:xfrm>
              <a:off x="4792372" y="4282822"/>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5C47324E-CA04-4416-A235-E6093411C9A6}"/>
                </a:ext>
              </a:extLst>
            </p:cNvPr>
            <p:cNvSpPr/>
            <p:nvPr/>
          </p:nvSpPr>
          <p:spPr>
            <a:xfrm>
              <a:off x="6882421" y="3209125"/>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7699A65-02BC-468B-8D51-D7FDBA280F88}"/>
                </a:ext>
              </a:extLst>
            </p:cNvPr>
            <p:cNvSpPr/>
            <p:nvPr/>
          </p:nvSpPr>
          <p:spPr>
            <a:xfrm rot="7086670">
              <a:off x="1942372" y="2644024"/>
              <a:ext cx="1124823" cy="39275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23905B41-B24D-45C5-B4B2-A9B13E6A88E0}"/>
                </a:ext>
              </a:extLst>
            </p:cNvPr>
            <p:cNvSpPr/>
            <p:nvPr/>
          </p:nvSpPr>
          <p:spPr>
            <a:xfrm rot="8993484">
              <a:off x="5601737" y="4575449"/>
              <a:ext cx="1943922" cy="39275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1BFAE6A0-4802-48C4-8A32-F7D03B729E21}"/>
                </a:ext>
              </a:extLst>
            </p:cNvPr>
            <p:cNvGrpSpPr/>
            <p:nvPr/>
          </p:nvGrpSpPr>
          <p:grpSpPr>
            <a:xfrm>
              <a:off x="1924092" y="1178211"/>
              <a:ext cx="6224689" cy="3523394"/>
              <a:chOff x="1924092" y="1178211"/>
              <a:chExt cx="6224689" cy="3523394"/>
            </a:xfrm>
          </p:grpSpPr>
          <p:sp>
            <p:nvSpPr>
              <p:cNvPr id="36" name="TextBox 35">
                <a:extLst>
                  <a:ext uri="{FF2B5EF4-FFF2-40B4-BE49-F238E27FC236}">
                    <a16:creationId xmlns:a16="http://schemas.microsoft.com/office/drawing/2014/main" id="{37E50E8D-B99E-40D9-9079-4B5BB95D5A6D}"/>
                  </a:ext>
                </a:extLst>
              </p:cNvPr>
              <p:cNvSpPr txBox="1"/>
              <p:nvPr/>
            </p:nvSpPr>
            <p:spPr>
              <a:xfrm>
                <a:off x="3506459" y="1178211"/>
                <a:ext cx="734881" cy="338554"/>
              </a:xfrm>
              <a:prstGeom prst="rect">
                <a:avLst/>
              </a:prstGeom>
              <a:noFill/>
            </p:spPr>
            <p:txBody>
              <a:bodyPr wrap="none" rtlCol="0">
                <a:spAutoFit/>
              </a:bodyPr>
              <a:lstStyle/>
              <a:p>
                <a:r>
                  <a:rPr lang="en-US" sz="1600" dirty="0">
                    <a:solidFill>
                      <a:schemeClr val="bg1"/>
                    </a:solidFill>
                  </a:rPr>
                  <a:t>Orewa</a:t>
                </a:r>
              </a:p>
            </p:txBody>
          </p:sp>
          <p:sp>
            <p:nvSpPr>
              <p:cNvPr id="37" name="TextBox 36">
                <a:extLst>
                  <a:ext uri="{FF2B5EF4-FFF2-40B4-BE49-F238E27FC236}">
                    <a16:creationId xmlns:a16="http://schemas.microsoft.com/office/drawing/2014/main" id="{5A2063CC-EB12-41D6-A139-66FF1CFF2259}"/>
                  </a:ext>
                </a:extLst>
              </p:cNvPr>
              <p:cNvSpPr txBox="1"/>
              <p:nvPr/>
            </p:nvSpPr>
            <p:spPr>
              <a:xfrm>
                <a:off x="1924092" y="4363051"/>
                <a:ext cx="989373" cy="338554"/>
              </a:xfrm>
              <a:prstGeom prst="rect">
                <a:avLst/>
              </a:prstGeom>
              <a:noFill/>
            </p:spPr>
            <p:txBody>
              <a:bodyPr wrap="none" rtlCol="0">
                <a:spAutoFit/>
              </a:bodyPr>
              <a:lstStyle/>
              <a:p>
                <a:r>
                  <a:rPr lang="en-US" sz="1600" dirty="0">
                    <a:solidFill>
                      <a:srgbClr val="00B050"/>
                    </a:solidFill>
                  </a:rPr>
                  <a:t>Silverdale</a:t>
                </a:r>
              </a:p>
            </p:txBody>
          </p:sp>
          <p:sp>
            <p:nvSpPr>
              <p:cNvPr id="38" name="TextBox 37">
                <a:extLst>
                  <a:ext uri="{FF2B5EF4-FFF2-40B4-BE49-F238E27FC236}">
                    <a16:creationId xmlns:a16="http://schemas.microsoft.com/office/drawing/2014/main" id="{3B9C7CDC-6F3B-4A5C-B784-8A2A49E424B2}"/>
                  </a:ext>
                </a:extLst>
              </p:cNvPr>
              <p:cNvSpPr txBox="1"/>
              <p:nvPr/>
            </p:nvSpPr>
            <p:spPr>
              <a:xfrm>
                <a:off x="5097774" y="3944268"/>
                <a:ext cx="1341073" cy="338554"/>
              </a:xfrm>
              <a:prstGeom prst="rect">
                <a:avLst/>
              </a:prstGeom>
              <a:noFill/>
            </p:spPr>
            <p:txBody>
              <a:bodyPr wrap="none" rtlCol="0">
                <a:spAutoFit/>
              </a:bodyPr>
              <a:lstStyle>
                <a:defPPr>
                  <a:defRPr lang="en-US"/>
                </a:defPPr>
                <a:lvl1pPr>
                  <a:defRPr sz="3200">
                    <a:solidFill>
                      <a:schemeClr val="bg1"/>
                    </a:solidFill>
                  </a:defRPr>
                </a:lvl1pPr>
              </a:lstStyle>
              <a:p>
                <a:r>
                  <a:rPr lang="en-US" sz="1600" dirty="0"/>
                  <a:t>Stanmore Bay</a:t>
                </a:r>
              </a:p>
            </p:txBody>
          </p:sp>
          <p:sp>
            <p:nvSpPr>
              <p:cNvPr id="39" name="TextBox 38">
                <a:extLst>
                  <a:ext uri="{FF2B5EF4-FFF2-40B4-BE49-F238E27FC236}">
                    <a16:creationId xmlns:a16="http://schemas.microsoft.com/office/drawing/2014/main" id="{20976846-44EA-4B23-AC6E-9443D092CB78}"/>
                  </a:ext>
                </a:extLst>
              </p:cNvPr>
              <p:cNvSpPr txBox="1"/>
              <p:nvPr/>
            </p:nvSpPr>
            <p:spPr>
              <a:xfrm>
                <a:off x="6877279" y="2785520"/>
                <a:ext cx="1271502" cy="338554"/>
              </a:xfrm>
              <a:prstGeom prst="rect">
                <a:avLst/>
              </a:prstGeom>
              <a:noFill/>
            </p:spPr>
            <p:txBody>
              <a:bodyPr wrap="none" rtlCol="0">
                <a:spAutoFit/>
              </a:bodyPr>
              <a:lstStyle>
                <a:defPPr>
                  <a:defRPr lang="en-US"/>
                </a:defPPr>
                <a:lvl1pPr>
                  <a:defRPr sz="3200">
                    <a:solidFill>
                      <a:schemeClr val="bg1"/>
                    </a:solidFill>
                  </a:defRPr>
                </a:lvl1pPr>
              </a:lstStyle>
              <a:p>
                <a:r>
                  <a:rPr lang="en-US" sz="1600" dirty="0"/>
                  <a:t>Gulf </a:t>
                </a:r>
                <a:r>
                  <a:rPr lang="en-US" sz="1600" dirty="0" err="1"/>
                  <a:t>Harbour</a:t>
                </a:r>
                <a:endParaRPr lang="en-US" sz="1600" dirty="0"/>
              </a:p>
            </p:txBody>
          </p:sp>
        </p:grpSp>
      </p:grpSp>
      <p:sp>
        <p:nvSpPr>
          <p:cNvPr id="2" name="TextBox 1">
            <a:extLst>
              <a:ext uri="{FF2B5EF4-FFF2-40B4-BE49-F238E27FC236}">
                <a16:creationId xmlns:a16="http://schemas.microsoft.com/office/drawing/2014/main" id="{8EC43E0C-5DF7-4CD0-9A3C-6E0B45A264B1}"/>
              </a:ext>
            </a:extLst>
          </p:cNvPr>
          <p:cNvSpPr txBox="1"/>
          <p:nvPr/>
        </p:nvSpPr>
        <p:spPr>
          <a:xfrm>
            <a:off x="2744116" y="6416101"/>
            <a:ext cx="2109873" cy="276999"/>
          </a:xfrm>
          <a:prstGeom prst="rect">
            <a:avLst/>
          </a:prstGeom>
          <a:noFill/>
        </p:spPr>
        <p:txBody>
          <a:bodyPr wrap="none" rtlCol="0">
            <a:spAutoFit/>
          </a:bodyPr>
          <a:lstStyle/>
          <a:p>
            <a:r>
              <a:rPr lang="en-US" sz="1200" dirty="0" err="1"/>
              <a:t>Mapdata</a:t>
            </a:r>
            <a:r>
              <a:rPr lang="en-US" sz="1200" dirty="0"/>
              <a:t> at 2020 by Google</a:t>
            </a:r>
          </a:p>
        </p:txBody>
      </p:sp>
      <p:sp>
        <p:nvSpPr>
          <p:cNvPr id="3" name="Content Placeholder 8">
            <a:extLst>
              <a:ext uri="{FF2B5EF4-FFF2-40B4-BE49-F238E27FC236}">
                <a16:creationId xmlns:a16="http://schemas.microsoft.com/office/drawing/2014/main" id="{357C38D4-C4C6-4E0C-81CE-8E4F33D2F0F3}"/>
              </a:ext>
            </a:extLst>
          </p:cNvPr>
          <p:cNvSpPr txBox="1">
            <a:spLocks/>
          </p:cNvSpPr>
          <p:nvPr/>
        </p:nvSpPr>
        <p:spPr>
          <a:xfrm>
            <a:off x="2657213" y="5362462"/>
            <a:ext cx="7332823" cy="105364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If Stanmore Bay is the selected area, the target demographics at Gulf Harbour is expected to patronize Stanmore Bay due to proximity. Those at Orewa will continue to patronize the outlet at Silverdale.</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3178804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tanding next to a body of water&#10;&#10;Description automatically generated">
            <a:extLst>
              <a:ext uri="{FF2B5EF4-FFF2-40B4-BE49-F238E27FC236}">
                <a16:creationId xmlns:a16="http://schemas.microsoft.com/office/drawing/2014/main" id="{36CB15D3-1F4D-4FB9-8D71-72E5231DC2C2}"/>
              </a:ext>
            </a:extLst>
          </p:cNvPr>
          <p:cNvPicPr>
            <a:picLocks noChangeAspect="1"/>
          </p:cNvPicPr>
          <p:nvPr/>
        </p:nvPicPr>
        <p:blipFill rotWithShape="1">
          <a:blip r:embed="rId2">
            <a:extLst>
              <a:ext uri="{28A0092B-C50C-407E-A947-70E740481C1C}">
                <a14:useLocalDpi xmlns:a14="http://schemas.microsoft.com/office/drawing/2010/main" val="0"/>
              </a:ext>
            </a:extLst>
          </a:blip>
          <a:srcRect l="30163" t="9091" r="15618"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3530EC28-1503-4397-BA2F-424CF31CDE8E}"/>
              </a:ext>
            </a:extLst>
          </p:cNvPr>
          <p:cNvSpPr txBox="1"/>
          <p:nvPr/>
        </p:nvSpPr>
        <p:spPr>
          <a:xfrm>
            <a:off x="2734056" y="6590730"/>
            <a:ext cx="6105378"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Tatiana </a:t>
            </a:r>
            <a:r>
              <a:rPr lang="en-US" sz="1200" b="1" i="0" u="none" strike="noStrike" dirty="0" err="1">
                <a:solidFill>
                  <a:srgbClr val="1A1A1A"/>
                </a:solidFill>
                <a:effectLst/>
                <a:latin typeface="-apple-system"/>
                <a:hlinkClick r:id="rId3"/>
              </a:rPr>
              <a:t>Syrikova</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grpSp>
        <p:nvGrpSpPr>
          <p:cNvPr id="23" name="Group 22">
            <a:extLst>
              <a:ext uri="{FF2B5EF4-FFF2-40B4-BE49-F238E27FC236}">
                <a16:creationId xmlns:a16="http://schemas.microsoft.com/office/drawing/2014/main" id="{94F49BB9-3E4F-47DE-8312-DA37BA8ECE87}"/>
              </a:ext>
            </a:extLst>
          </p:cNvPr>
          <p:cNvGrpSpPr/>
          <p:nvPr/>
        </p:nvGrpSpPr>
        <p:grpSpPr>
          <a:xfrm>
            <a:off x="1863749" y="0"/>
            <a:ext cx="7427740" cy="578478"/>
            <a:chOff x="0" y="218808"/>
            <a:chExt cx="7427740" cy="1275192"/>
          </a:xfrm>
          <a:solidFill>
            <a:schemeClr val="accent2"/>
          </a:solidFill>
        </p:grpSpPr>
        <p:sp>
          <p:nvSpPr>
            <p:cNvPr id="24" name="Rectangle 23">
              <a:extLst>
                <a:ext uri="{FF2B5EF4-FFF2-40B4-BE49-F238E27FC236}">
                  <a16:creationId xmlns:a16="http://schemas.microsoft.com/office/drawing/2014/main" id="{5B5AA2DA-89EF-43F7-8DF7-E621B8AA446C}"/>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TextBox 24">
              <a:extLst>
                <a:ext uri="{FF2B5EF4-FFF2-40B4-BE49-F238E27FC236}">
                  <a16:creationId xmlns:a16="http://schemas.microsoft.com/office/drawing/2014/main" id="{4C90E592-038F-46AD-9770-92F8EC1C66C3}"/>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STANMORE BAY: EFFECT OF GEOGRAPHY</a:t>
              </a:r>
            </a:p>
          </p:txBody>
        </p:sp>
      </p:grpSp>
      <p:pic>
        <p:nvPicPr>
          <p:cNvPr id="7" name="Picture 6">
            <a:extLst>
              <a:ext uri="{FF2B5EF4-FFF2-40B4-BE49-F238E27FC236}">
                <a16:creationId xmlns:a16="http://schemas.microsoft.com/office/drawing/2014/main" id="{015F352B-1E05-42C6-AEDE-BFD6F185FA7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468189" y="1115265"/>
            <a:ext cx="8302905" cy="4008065"/>
          </a:xfrm>
          <a:prstGeom prst="rect">
            <a:avLst/>
          </a:prstGeom>
          <a:noFill/>
          <a:effectLst>
            <a:softEdge rad="63500"/>
          </a:effectLst>
        </p:spPr>
      </p:pic>
      <p:sp>
        <p:nvSpPr>
          <p:cNvPr id="2" name="TextBox 1">
            <a:extLst>
              <a:ext uri="{FF2B5EF4-FFF2-40B4-BE49-F238E27FC236}">
                <a16:creationId xmlns:a16="http://schemas.microsoft.com/office/drawing/2014/main" id="{4C15F5B5-3983-405A-96A5-A4A573C9ECB2}"/>
              </a:ext>
            </a:extLst>
          </p:cNvPr>
          <p:cNvSpPr txBox="1"/>
          <p:nvPr/>
        </p:nvSpPr>
        <p:spPr>
          <a:xfrm>
            <a:off x="2744116" y="6416101"/>
            <a:ext cx="2109873" cy="276999"/>
          </a:xfrm>
          <a:prstGeom prst="rect">
            <a:avLst/>
          </a:prstGeom>
          <a:noFill/>
        </p:spPr>
        <p:txBody>
          <a:bodyPr wrap="none" rtlCol="0">
            <a:spAutoFit/>
          </a:bodyPr>
          <a:lstStyle/>
          <a:p>
            <a:r>
              <a:rPr lang="en-US" sz="1200" dirty="0" err="1"/>
              <a:t>Mapdata</a:t>
            </a:r>
            <a:r>
              <a:rPr lang="en-US" sz="1200" dirty="0"/>
              <a:t> at 2020 by Google</a:t>
            </a:r>
          </a:p>
        </p:txBody>
      </p:sp>
      <p:sp>
        <p:nvSpPr>
          <p:cNvPr id="3" name="Content Placeholder 8">
            <a:extLst>
              <a:ext uri="{FF2B5EF4-FFF2-40B4-BE49-F238E27FC236}">
                <a16:creationId xmlns:a16="http://schemas.microsoft.com/office/drawing/2014/main" id="{B7F36D3B-F975-4194-8E9B-7CD479CB24E2}"/>
              </a:ext>
            </a:extLst>
          </p:cNvPr>
          <p:cNvSpPr txBox="1">
            <a:spLocks/>
          </p:cNvSpPr>
          <p:nvPr/>
        </p:nvSpPr>
        <p:spPr>
          <a:xfrm>
            <a:off x="2603425" y="5380869"/>
            <a:ext cx="7332823" cy="95232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This is shown to increase the target demographics of Stanmore Bay to exceed the median of comparable target markets.</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2391768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tanding next to a body of water&#10;&#10;Description automatically generated">
            <a:extLst>
              <a:ext uri="{FF2B5EF4-FFF2-40B4-BE49-F238E27FC236}">
                <a16:creationId xmlns:a16="http://schemas.microsoft.com/office/drawing/2014/main" id="{36CB15D3-1F4D-4FB9-8D71-72E5231DC2C2}"/>
              </a:ext>
            </a:extLst>
          </p:cNvPr>
          <p:cNvPicPr>
            <a:picLocks noChangeAspect="1"/>
          </p:cNvPicPr>
          <p:nvPr/>
        </p:nvPicPr>
        <p:blipFill rotWithShape="1">
          <a:blip r:embed="rId2">
            <a:extLst>
              <a:ext uri="{28A0092B-C50C-407E-A947-70E740481C1C}">
                <a14:useLocalDpi xmlns:a14="http://schemas.microsoft.com/office/drawing/2010/main" val="0"/>
              </a:ext>
            </a:extLst>
          </a:blip>
          <a:srcRect l="30163" t="9091" r="15618"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3530EC28-1503-4397-BA2F-424CF31CDE8E}"/>
              </a:ext>
            </a:extLst>
          </p:cNvPr>
          <p:cNvSpPr txBox="1"/>
          <p:nvPr/>
        </p:nvSpPr>
        <p:spPr>
          <a:xfrm>
            <a:off x="2727058" y="6600237"/>
            <a:ext cx="6105378"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Tatiana </a:t>
            </a:r>
            <a:r>
              <a:rPr lang="en-US" sz="1200" b="1" i="0" u="none" strike="noStrike" dirty="0" err="1">
                <a:solidFill>
                  <a:srgbClr val="1A1A1A"/>
                </a:solidFill>
                <a:effectLst/>
                <a:latin typeface="-apple-system"/>
                <a:hlinkClick r:id="rId3"/>
              </a:rPr>
              <a:t>Syrikova</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grpSp>
        <p:nvGrpSpPr>
          <p:cNvPr id="23" name="Group 22">
            <a:extLst>
              <a:ext uri="{FF2B5EF4-FFF2-40B4-BE49-F238E27FC236}">
                <a16:creationId xmlns:a16="http://schemas.microsoft.com/office/drawing/2014/main" id="{94F49BB9-3E4F-47DE-8312-DA37BA8ECE87}"/>
              </a:ext>
            </a:extLst>
          </p:cNvPr>
          <p:cNvGrpSpPr/>
          <p:nvPr/>
        </p:nvGrpSpPr>
        <p:grpSpPr>
          <a:xfrm>
            <a:off x="1863749" y="0"/>
            <a:ext cx="7427740" cy="578478"/>
            <a:chOff x="0" y="218808"/>
            <a:chExt cx="7427740" cy="1275192"/>
          </a:xfrm>
          <a:solidFill>
            <a:schemeClr val="accent2"/>
          </a:solidFill>
        </p:grpSpPr>
        <p:sp>
          <p:nvSpPr>
            <p:cNvPr id="24" name="Rectangle 23">
              <a:extLst>
                <a:ext uri="{FF2B5EF4-FFF2-40B4-BE49-F238E27FC236}">
                  <a16:creationId xmlns:a16="http://schemas.microsoft.com/office/drawing/2014/main" id="{5B5AA2DA-89EF-43F7-8DF7-E621B8AA446C}"/>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TextBox 24">
              <a:extLst>
                <a:ext uri="{FF2B5EF4-FFF2-40B4-BE49-F238E27FC236}">
                  <a16:creationId xmlns:a16="http://schemas.microsoft.com/office/drawing/2014/main" id="{4C90E592-038F-46AD-9770-92F8EC1C66C3}"/>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GULF HARBOUR: EFFECT OF GEOGRAPHY</a:t>
              </a:r>
            </a:p>
          </p:txBody>
        </p:sp>
      </p:grpSp>
      <p:grpSp>
        <p:nvGrpSpPr>
          <p:cNvPr id="7" name="Group 6">
            <a:extLst>
              <a:ext uri="{FF2B5EF4-FFF2-40B4-BE49-F238E27FC236}">
                <a16:creationId xmlns:a16="http://schemas.microsoft.com/office/drawing/2014/main" id="{4FF56F10-23E2-4075-A07C-06C133C1BB1B}"/>
              </a:ext>
            </a:extLst>
          </p:cNvPr>
          <p:cNvGrpSpPr/>
          <p:nvPr/>
        </p:nvGrpSpPr>
        <p:grpSpPr>
          <a:xfrm>
            <a:off x="2525486" y="740226"/>
            <a:ext cx="6766003" cy="4630059"/>
            <a:chOff x="1325217" y="0"/>
            <a:chExt cx="9541565" cy="6858000"/>
          </a:xfrm>
        </p:grpSpPr>
        <p:pic>
          <p:nvPicPr>
            <p:cNvPr id="8" name="Picture 7">
              <a:extLst>
                <a:ext uri="{FF2B5EF4-FFF2-40B4-BE49-F238E27FC236}">
                  <a16:creationId xmlns:a16="http://schemas.microsoft.com/office/drawing/2014/main" id="{F2ED076F-BE1A-4504-BDF4-21EF132892F6}"/>
                </a:ext>
              </a:extLst>
            </p:cNvPr>
            <p:cNvPicPr>
              <a:picLocks noChangeAspect="1"/>
            </p:cNvPicPr>
            <p:nvPr/>
          </p:nvPicPr>
          <p:blipFill>
            <a:blip r:embed="rId5"/>
            <a:stretch>
              <a:fillRect/>
            </a:stretch>
          </p:blipFill>
          <p:spPr>
            <a:xfrm>
              <a:off x="1325217" y="0"/>
              <a:ext cx="9541565" cy="6858000"/>
            </a:xfrm>
            <a:prstGeom prst="rect">
              <a:avLst/>
            </a:prstGeom>
            <a:effectLst>
              <a:softEdge rad="63500"/>
            </a:effectLst>
          </p:spPr>
        </p:pic>
        <p:sp>
          <p:nvSpPr>
            <p:cNvPr id="9" name="Flowchart: Connector 8">
              <a:extLst>
                <a:ext uri="{FF2B5EF4-FFF2-40B4-BE49-F238E27FC236}">
                  <a16:creationId xmlns:a16="http://schemas.microsoft.com/office/drawing/2014/main" id="{7B1F7512-B8D8-48F8-89A4-8144943B2A88}"/>
                </a:ext>
              </a:extLst>
            </p:cNvPr>
            <p:cNvSpPr/>
            <p:nvPr/>
          </p:nvSpPr>
          <p:spPr>
            <a:xfrm>
              <a:off x="1859984" y="1021972"/>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A88D3D32-BDB0-48FF-AD70-F07ABF470582}"/>
                </a:ext>
              </a:extLst>
            </p:cNvPr>
            <p:cNvSpPr/>
            <p:nvPr/>
          </p:nvSpPr>
          <p:spPr>
            <a:xfrm>
              <a:off x="1609478" y="2685471"/>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239E6E85-9E42-4A96-B0B0-FF621EB0E9E4}"/>
                </a:ext>
              </a:extLst>
            </p:cNvPr>
            <p:cNvSpPr/>
            <p:nvPr/>
          </p:nvSpPr>
          <p:spPr>
            <a:xfrm>
              <a:off x="4792372" y="4282822"/>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5A7619BC-2A1A-4C69-8A6D-A3A2A3BCA64B}"/>
                </a:ext>
              </a:extLst>
            </p:cNvPr>
            <p:cNvSpPr/>
            <p:nvPr/>
          </p:nvSpPr>
          <p:spPr>
            <a:xfrm>
              <a:off x="6882421" y="3209125"/>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1C045E47-0F7F-4C34-A7EA-236978131871}"/>
                </a:ext>
              </a:extLst>
            </p:cNvPr>
            <p:cNvSpPr/>
            <p:nvPr/>
          </p:nvSpPr>
          <p:spPr>
            <a:xfrm rot="7086670">
              <a:off x="1942372" y="2644024"/>
              <a:ext cx="1124823" cy="39275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B13AE97-CDB3-4954-BC87-45FF9EBFA04E}"/>
                </a:ext>
              </a:extLst>
            </p:cNvPr>
            <p:cNvSpPr/>
            <p:nvPr/>
          </p:nvSpPr>
          <p:spPr>
            <a:xfrm rot="19780273">
              <a:off x="5657022" y="4551335"/>
              <a:ext cx="1943922" cy="39275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25A8DC4-A487-4E29-84A6-2832A729E713}"/>
                </a:ext>
              </a:extLst>
            </p:cNvPr>
            <p:cNvGrpSpPr/>
            <p:nvPr/>
          </p:nvGrpSpPr>
          <p:grpSpPr>
            <a:xfrm>
              <a:off x="1924092" y="1178211"/>
              <a:ext cx="6229831" cy="3523394"/>
              <a:chOff x="1924092" y="1178211"/>
              <a:chExt cx="6229831" cy="3523394"/>
            </a:xfrm>
          </p:grpSpPr>
          <p:sp>
            <p:nvSpPr>
              <p:cNvPr id="17" name="TextBox 16">
                <a:extLst>
                  <a:ext uri="{FF2B5EF4-FFF2-40B4-BE49-F238E27FC236}">
                    <a16:creationId xmlns:a16="http://schemas.microsoft.com/office/drawing/2014/main" id="{9AE44D02-0376-414A-86D7-3B91D67C9775}"/>
                  </a:ext>
                </a:extLst>
              </p:cNvPr>
              <p:cNvSpPr txBox="1"/>
              <p:nvPr/>
            </p:nvSpPr>
            <p:spPr>
              <a:xfrm>
                <a:off x="3506459" y="1178211"/>
                <a:ext cx="734881" cy="338554"/>
              </a:xfrm>
              <a:prstGeom prst="rect">
                <a:avLst/>
              </a:prstGeom>
              <a:noFill/>
            </p:spPr>
            <p:txBody>
              <a:bodyPr wrap="none" rtlCol="0">
                <a:spAutoFit/>
              </a:bodyPr>
              <a:lstStyle/>
              <a:p>
                <a:r>
                  <a:rPr lang="en-US" sz="1600" dirty="0">
                    <a:solidFill>
                      <a:schemeClr val="bg1"/>
                    </a:solidFill>
                  </a:rPr>
                  <a:t>Orewa</a:t>
                </a:r>
              </a:p>
            </p:txBody>
          </p:sp>
          <p:sp>
            <p:nvSpPr>
              <p:cNvPr id="18" name="TextBox 17">
                <a:extLst>
                  <a:ext uri="{FF2B5EF4-FFF2-40B4-BE49-F238E27FC236}">
                    <a16:creationId xmlns:a16="http://schemas.microsoft.com/office/drawing/2014/main" id="{4A712D90-AB84-4D50-A58B-288DBF4328D4}"/>
                  </a:ext>
                </a:extLst>
              </p:cNvPr>
              <p:cNvSpPr txBox="1"/>
              <p:nvPr/>
            </p:nvSpPr>
            <p:spPr>
              <a:xfrm>
                <a:off x="1924092" y="4363051"/>
                <a:ext cx="989373" cy="338554"/>
              </a:xfrm>
              <a:prstGeom prst="rect">
                <a:avLst/>
              </a:prstGeom>
              <a:noFill/>
            </p:spPr>
            <p:txBody>
              <a:bodyPr wrap="none" rtlCol="0">
                <a:spAutoFit/>
              </a:bodyPr>
              <a:lstStyle/>
              <a:p>
                <a:r>
                  <a:rPr lang="en-US" sz="1600" dirty="0">
                    <a:solidFill>
                      <a:srgbClr val="00B050"/>
                    </a:solidFill>
                  </a:rPr>
                  <a:t>Silverdale</a:t>
                </a:r>
              </a:p>
            </p:txBody>
          </p:sp>
          <p:sp>
            <p:nvSpPr>
              <p:cNvPr id="19" name="TextBox 18">
                <a:extLst>
                  <a:ext uri="{FF2B5EF4-FFF2-40B4-BE49-F238E27FC236}">
                    <a16:creationId xmlns:a16="http://schemas.microsoft.com/office/drawing/2014/main" id="{1FE35BFA-AFEA-4A54-BFFC-5252E0BDAFD8}"/>
                  </a:ext>
                </a:extLst>
              </p:cNvPr>
              <p:cNvSpPr txBox="1"/>
              <p:nvPr/>
            </p:nvSpPr>
            <p:spPr>
              <a:xfrm>
                <a:off x="4945072" y="3702320"/>
                <a:ext cx="1341073" cy="338554"/>
              </a:xfrm>
              <a:prstGeom prst="rect">
                <a:avLst/>
              </a:prstGeom>
              <a:noFill/>
            </p:spPr>
            <p:txBody>
              <a:bodyPr wrap="none" rtlCol="0">
                <a:spAutoFit/>
              </a:bodyPr>
              <a:lstStyle>
                <a:defPPr>
                  <a:defRPr lang="en-US"/>
                </a:defPPr>
                <a:lvl1pPr>
                  <a:defRPr sz="3200">
                    <a:solidFill>
                      <a:schemeClr val="bg1"/>
                    </a:solidFill>
                  </a:defRPr>
                </a:lvl1pPr>
              </a:lstStyle>
              <a:p>
                <a:r>
                  <a:rPr lang="en-US" sz="1600" dirty="0"/>
                  <a:t>Stanmore Bay</a:t>
                </a:r>
              </a:p>
            </p:txBody>
          </p:sp>
          <p:sp>
            <p:nvSpPr>
              <p:cNvPr id="20" name="TextBox 19">
                <a:extLst>
                  <a:ext uri="{FF2B5EF4-FFF2-40B4-BE49-F238E27FC236}">
                    <a16:creationId xmlns:a16="http://schemas.microsoft.com/office/drawing/2014/main" id="{F8AD71FF-A652-4770-9984-0FF0660194F7}"/>
                  </a:ext>
                </a:extLst>
              </p:cNvPr>
              <p:cNvSpPr txBox="1"/>
              <p:nvPr/>
            </p:nvSpPr>
            <p:spPr>
              <a:xfrm>
                <a:off x="6882421" y="2770592"/>
                <a:ext cx="1271502" cy="338554"/>
              </a:xfrm>
              <a:prstGeom prst="rect">
                <a:avLst/>
              </a:prstGeom>
              <a:noFill/>
            </p:spPr>
            <p:txBody>
              <a:bodyPr wrap="none" rtlCol="0">
                <a:spAutoFit/>
              </a:bodyPr>
              <a:lstStyle>
                <a:defPPr>
                  <a:defRPr lang="en-US"/>
                </a:defPPr>
                <a:lvl1pPr>
                  <a:defRPr sz="3200">
                    <a:solidFill>
                      <a:schemeClr val="bg1"/>
                    </a:solidFill>
                  </a:defRPr>
                </a:lvl1pPr>
              </a:lstStyle>
              <a:p>
                <a:r>
                  <a:rPr lang="en-US" sz="1600" dirty="0"/>
                  <a:t>Gulf </a:t>
                </a:r>
                <a:r>
                  <a:rPr lang="en-US" sz="1600" dirty="0" err="1"/>
                  <a:t>Harbour</a:t>
                </a:r>
                <a:endParaRPr lang="en-US" sz="1600" dirty="0"/>
              </a:p>
            </p:txBody>
          </p:sp>
        </p:grpSp>
      </p:grpSp>
      <p:sp>
        <p:nvSpPr>
          <p:cNvPr id="2" name="TextBox 1">
            <a:extLst>
              <a:ext uri="{FF2B5EF4-FFF2-40B4-BE49-F238E27FC236}">
                <a16:creationId xmlns:a16="http://schemas.microsoft.com/office/drawing/2014/main" id="{601077D1-174C-4B79-BBFB-E18603828D34}"/>
              </a:ext>
            </a:extLst>
          </p:cNvPr>
          <p:cNvSpPr txBox="1"/>
          <p:nvPr/>
        </p:nvSpPr>
        <p:spPr>
          <a:xfrm>
            <a:off x="2744116" y="6416101"/>
            <a:ext cx="2109873" cy="276999"/>
          </a:xfrm>
          <a:prstGeom prst="rect">
            <a:avLst/>
          </a:prstGeom>
          <a:noFill/>
        </p:spPr>
        <p:txBody>
          <a:bodyPr wrap="none" rtlCol="0">
            <a:spAutoFit/>
          </a:bodyPr>
          <a:lstStyle/>
          <a:p>
            <a:r>
              <a:rPr lang="en-US" sz="1200" dirty="0" err="1"/>
              <a:t>Mapdata</a:t>
            </a:r>
            <a:r>
              <a:rPr lang="en-US" sz="1200" dirty="0"/>
              <a:t> at 2020 by Google</a:t>
            </a:r>
          </a:p>
        </p:txBody>
      </p:sp>
      <p:sp>
        <p:nvSpPr>
          <p:cNvPr id="4" name="Content Placeholder 8">
            <a:extLst>
              <a:ext uri="{FF2B5EF4-FFF2-40B4-BE49-F238E27FC236}">
                <a16:creationId xmlns:a16="http://schemas.microsoft.com/office/drawing/2014/main" id="{B8A3BD77-02CB-411E-9628-76422999E183}"/>
              </a:ext>
            </a:extLst>
          </p:cNvPr>
          <p:cNvSpPr txBox="1">
            <a:spLocks/>
          </p:cNvSpPr>
          <p:nvPr/>
        </p:nvSpPr>
        <p:spPr>
          <a:xfrm>
            <a:off x="2657213" y="5362462"/>
            <a:ext cx="7332823" cy="105364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If Gulf Harbour is the selected area, the target demographics at Stanmore Bay is expected to patronize Gulf Harbour due to proximity. Those at Orewa will continue to patronize the outlet at Silverdale.</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282722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2AEFBD-5DA7-4CCF-BD39-281B4228DF56}"/>
              </a:ext>
            </a:extLst>
          </p:cNvPr>
          <p:cNvSpPr txBox="1"/>
          <p:nvPr/>
        </p:nvSpPr>
        <p:spPr>
          <a:xfrm>
            <a:off x="1388744" y="1166842"/>
            <a:ext cx="7320915" cy="4524315"/>
          </a:xfrm>
          <a:prstGeom prst="rect">
            <a:avLst/>
          </a:prstGeom>
          <a:noFill/>
        </p:spPr>
        <p:txBody>
          <a:bodyPr wrap="square">
            <a:spAutoFit/>
          </a:bodyPr>
          <a:lstStyle/>
          <a:p>
            <a:r>
              <a:rPr lang="en-NZ" sz="3600" dirty="0">
                <a:solidFill>
                  <a:srgbClr val="00B050"/>
                </a:solidFill>
                <a:latin typeface="DejaVu Sans" panose="020B0603030804020204" pitchFamily="34" charset="0"/>
                <a:ea typeface="DejaVu Sans" panose="020B0603030804020204" pitchFamily="34" charset="0"/>
                <a:cs typeface="DejaVu Sans" panose="020B0603030804020204" pitchFamily="34" charset="0"/>
              </a:rPr>
              <a:t>This presentation outlines the process of selecting a location of a fast-food franchise at Hibiscus and Bays area, Albany Ward, Auckland, New Zealand using Foursquare and other relevant location and demographic data.</a:t>
            </a:r>
            <a:endParaRPr lang="en-US" sz="3600" dirty="0">
              <a:solidFill>
                <a:srgbClr val="00B050"/>
              </a:solidFill>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1208800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tanding next to a body of water&#10;&#10;Description automatically generated">
            <a:extLst>
              <a:ext uri="{FF2B5EF4-FFF2-40B4-BE49-F238E27FC236}">
                <a16:creationId xmlns:a16="http://schemas.microsoft.com/office/drawing/2014/main" id="{36CB15D3-1F4D-4FB9-8D71-72E5231DC2C2}"/>
              </a:ext>
            </a:extLst>
          </p:cNvPr>
          <p:cNvPicPr>
            <a:picLocks noChangeAspect="1"/>
          </p:cNvPicPr>
          <p:nvPr/>
        </p:nvPicPr>
        <p:blipFill rotWithShape="1">
          <a:blip r:embed="rId2">
            <a:extLst>
              <a:ext uri="{28A0092B-C50C-407E-A947-70E740481C1C}">
                <a14:useLocalDpi xmlns:a14="http://schemas.microsoft.com/office/drawing/2010/main" val="0"/>
              </a:ext>
            </a:extLst>
          </a:blip>
          <a:srcRect l="30163" t="9091" r="15618"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3530EC28-1503-4397-BA2F-424CF31CDE8E}"/>
              </a:ext>
            </a:extLst>
          </p:cNvPr>
          <p:cNvSpPr txBox="1"/>
          <p:nvPr/>
        </p:nvSpPr>
        <p:spPr>
          <a:xfrm>
            <a:off x="2734056" y="6580991"/>
            <a:ext cx="6105378"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Tatiana </a:t>
            </a:r>
            <a:r>
              <a:rPr lang="en-US" sz="1200" b="1" i="0" u="none" strike="noStrike" dirty="0" err="1">
                <a:solidFill>
                  <a:srgbClr val="1A1A1A"/>
                </a:solidFill>
                <a:effectLst/>
                <a:latin typeface="-apple-system"/>
                <a:hlinkClick r:id="rId3"/>
              </a:rPr>
              <a:t>Syrikova</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grpSp>
        <p:nvGrpSpPr>
          <p:cNvPr id="23" name="Group 22">
            <a:extLst>
              <a:ext uri="{FF2B5EF4-FFF2-40B4-BE49-F238E27FC236}">
                <a16:creationId xmlns:a16="http://schemas.microsoft.com/office/drawing/2014/main" id="{94F49BB9-3E4F-47DE-8312-DA37BA8ECE87}"/>
              </a:ext>
            </a:extLst>
          </p:cNvPr>
          <p:cNvGrpSpPr/>
          <p:nvPr/>
        </p:nvGrpSpPr>
        <p:grpSpPr>
          <a:xfrm>
            <a:off x="1863749" y="0"/>
            <a:ext cx="7427740" cy="578478"/>
            <a:chOff x="0" y="218808"/>
            <a:chExt cx="7427740" cy="1275192"/>
          </a:xfrm>
          <a:solidFill>
            <a:schemeClr val="accent2"/>
          </a:solidFill>
        </p:grpSpPr>
        <p:sp>
          <p:nvSpPr>
            <p:cNvPr id="24" name="Rectangle 23">
              <a:extLst>
                <a:ext uri="{FF2B5EF4-FFF2-40B4-BE49-F238E27FC236}">
                  <a16:creationId xmlns:a16="http://schemas.microsoft.com/office/drawing/2014/main" id="{5B5AA2DA-89EF-43F7-8DF7-E621B8AA446C}"/>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TextBox 24">
              <a:extLst>
                <a:ext uri="{FF2B5EF4-FFF2-40B4-BE49-F238E27FC236}">
                  <a16:creationId xmlns:a16="http://schemas.microsoft.com/office/drawing/2014/main" id="{4C90E592-038F-46AD-9770-92F8EC1C66C3}"/>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GULF HARBOUR: EFFECT OF GEOGRAPHY</a:t>
              </a:r>
            </a:p>
          </p:txBody>
        </p:sp>
      </p:grpSp>
      <p:pic>
        <p:nvPicPr>
          <p:cNvPr id="7" name="Picture 6">
            <a:extLst>
              <a:ext uri="{FF2B5EF4-FFF2-40B4-BE49-F238E27FC236}">
                <a16:creationId xmlns:a16="http://schemas.microsoft.com/office/drawing/2014/main" id="{5A7040CF-040B-4036-BA55-ECC7464B685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734056" y="1175657"/>
            <a:ext cx="7919430" cy="3918857"/>
          </a:xfrm>
          <a:prstGeom prst="rect">
            <a:avLst/>
          </a:prstGeom>
          <a:noFill/>
          <a:effectLst>
            <a:softEdge rad="63500"/>
          </a:effectLst>
        </p:spPr>
      </p:pic>
      <p:sp>
        <p:nvSpPr>
          <p:cNvPr id="2" name="Content Placeholder 8">
            <a:extLst>
              <a:ext uri="{FF2B5EF4-FFF2-40B4-BE49-F238E27FC236}">
                <a16:creationId xmlns:a16="http://schemas.microsoft.com/office/drawing/2014/main" id="{EEDEEC1F-3599-4264-9754-78D2B5242B3E}"/>
              </a:ext>
            </a:extLst>
          </p:cNvPr>
          <p:cNvSpPr txBox="1">
            <a:spLocks/>
          </p:cNvSpPr>
          <p:nvPr/>
        </p:nvSpPr>
        <p:spPr>
          <a:xfrm>
            <a:off x="2603425" y="5380869"/>
            <a:ext cx="7332823" cy="95232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This is shown to increase the target demographics of Gulf Harbour but this is still less than the median of comparable target markets.</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1330326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looking at the camera&#10;&#10;Description automatically generated">
            <a:extLst>
              <a:ext uri="{FF2B5EF4-FFF2-40B4-BE49-F238E27FC236}">
                <a16:creationId xmlns:a16="http://schemas.microsoft.com/office/drawing/2014/main" id="{C13D37A0-7304-49DD-9486-00940702D65C}"/>
              </a:ext>
            </a:extLst>
          </p:cNvPr>
          <p:cNvPicPr>
            <a:picLocks noChangeAspect="1"/>
          </p:cNvPicPr>
          <p:nvPr/>
        </p:nvPicPr>
        <p:blipFill rotWithShape="1">
          <a:blip r:embed="rId2">
            <a:extLst>
              <a:ext uri="{28A0092B-C50C-407E-A947-70E740481C1C}">
                <a14:useLocalDpi xmlns:a14="http://schemas.microsoft.com/office/drawing/2010/main" val="0"/>
              </a:ext>
            </a:extLst>
          </a:blip>
          <a:srcRect l="40173" t="142" r="3329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2" name="Isosceles Triangle 11">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8" name="Group 7">
            <a:extLst>
              <a:ext uri="{FF2B5EF4-FFF2-40B4-BE49-F238E27FC236}">
                <a16:creationId xmlns:a16="http://schemas.microsoft.com/office/drawing/2014/main" id="{28429513-3208-4114-B8E0-7B191FC95EBF}"/>
              </a:ext>
            </a:extLst>
          </p:cNvPr>
          <p:cNvGrpSpPr/>
          <p:nvPr/>
        </p:nvGrpSpPr>
        <p:grpSpPr>
          <a:xfrm>
            <a:off x="1856014" y="-8523"/>
            <a:ext cx="7427740" cy="825161"/>
            <a:chOff x="0" y="218808"/>
            <a:chExt cx="7427740" cy="1275192"/>
          </a:xfrm>
          <a:solidFill>
            <a:schemeClr val="accent2"/>
          </a:solidFill>
        </p:grpSpPr>
        <p:sp>
          <p:nvSpPr>
            <p:cNvPr id="10" name="Rectangle 9">
              <a:extLst>
                <a:ext uri="{FF2B5EF4-FFF2-40B4-BE49-F238E27FC236}">
                  <a16:creationId xmlns:a16="http://schemas.microsoft.com/office/drawing/2014/main" id="{0C8F28CB-47E6-43DD-AC0A-DCBD384C4090}"/>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133C6268-487E-424E-AE32-58BF25FCA294}"/>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DISTRICT COMPETITIVE ADVANTAGE</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graphicFrame>
        <p:nvGraphicFramePr>
          <p:cNvPr id="14" name="Chart 13">
            <a:extLst>
              <a:ext uri="{FF2B5EF4-FFF2-40B4-BE49-F238E27FC236}">
                <a16:creationId xmlns:a16="http://schemas.microsoft.com/office/drawing/2014/main" id="{899EAD5B-06EE-4B12-82A1-A23E2FD89259}"/>
              </a:ext>
            </a:extLst>
          </p:cNvPr>
          <p:cNvGraphicFramePr/>
          <p:nvPr>
            <p:extLst>
              <p:ext uri="{D42A27DB-BD31-4B8C-83A1-F6EECF244321}">
                <p14:modId xmlns:p14="http://schemas.microsoft.com/office/powerpoint/2010/main" val="1150852838"/>
              </p:ext>
            </p:extLst>
          </p:nvPr>
        </p:nvGraphicFramePr>
        <p:xfrm>
          <a:off x="2593298" y="1394086"/>
          <a:ext cx="7300210" cy="446706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CE986BFF-BE03-4E89-A3FB-E202C7961C9A}"/>
              </a:ext>
            </a:extLst>
          </p:cNvPr>
          <p:cNvSpPr txBox="1"/>
          <p:nvPr/>
        </p:nvSpPr>
        <p:spPr>
          <a:xfrm>
            <a:off x="2593298" y="6599263"/>
            <a:ext cx="6100996"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4"/>
              </a:rPr>
              <a:t>Andrea </a:t>
            </a:r>
            <a:r>
              <a:rPr lang="en-US" sz="1200" b="1" i="0" u="none" strike="noStrike" dirty="0" err="1">
                <a:solidFill>
                  <a:srgbClr val="1A1A1A"/>
                </a:solidFill>
                <a:effectLst/>
                <a:latin typeface="-apple-system"/>
                <a:hlinkClick r:id="rId4"/>
              </a:rPr>
              <a:t>Piacquadio</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5"/>
              </a:rPr>
              <a:t>Pexels</a:t>
            </a:r>
            <a:endParaRPr lang="en-US" sz="1200" dirty="0"/>
          </a:p>
        </p:txBody>
      </p:sp>
      <p:sp>
        <p:nvSpPr>
          <p:cNvPr id="2" name="Content Placeholder 8">
            <a:extLst>
              <a:ext uri="{FF2B5EF4-FFF2-40B4-BE49-F238E27FC236}">
                <a16:creationId xmlns:a16="http://schemas.microsoft.com/office/drawing/2014/main" id="{8408AA0E-D171-4111-A4E7-1F13A27FE8DB}"/>
              </a:ext>
            </a:extLst>
          </p:cNvPr>
          <p:cNvSpPr txBox="1">
            <a:spLocks/>
          </p:cNvSpPr>
          <p:nvPr/>
        </p:nvSpPr>
        <p:spPr>
          <a:xfrm>
            <a:off x="2647371" y="5754048"/>
            <a:ext cx="7332823" cy="95232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The accommodation and Food Services Location Quotient of Hibiscus Coast District is greater than comparable markets as well as Auckland in general.</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814859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looking at the camera&#10;&#10;Description automatically generated">
            <a:extLst>
              <a:ext uri="{FF2B5EF4-FFF2-40B4-BE49-F238E27FC236}">
                <a16:creationId xmlns:a16="http://schemas.microsoft.com/office/drawing/2014/main" id="{C13D37A0-7304-49DD-9486-00940702D65C}"/>
              </a:ext>
            </a:extLst>
          </p:cNvPr>
          <p:cNvPicPr>
            <a:picLocks noChangeAspect="1"/>
          </p:cNvPicPr>
          <p:nvPr/>
        </p:nvPicPr>
        <p:blipFill rotWithShape="1">
          <a:blip r:embed="rId2">
            <a:extLst>
              <a:ext uri="{28A0092B-C50C-407E-A947-70E740481C1C}">
                <a14:useLocalDpi xmlns:a14="http://schemas.microsoft.com/office/drawing/2010/main" val="0"/>
              </a:ext>
            </a:extLst>
          </a:blip>
          <a:srcRect l="40173" t="142" r="3329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grpSp>
        <p:nvGrpSpPr>
          <p:cNvPr id="8" name="Group 7">
            <a:extLst>
              <a:ext uri="{FF2B5EF4-FFF2-40B4-BE49-F238E27FC236}">
                <a16:creationId xmlns:a16="http://schemas.microsoft.com/office/drawing/2014/main" id="{28429513-3208-4114-B8E0-7B191FC95EBF}"/>
              </a:ext>
            </a:extLst>
          </p:cNvPr>
          <p:cNvGrpSpPr/>
          <p:nvPr/>
        </p:nvGrpSpPr>
        <p:grpSpPr>
          <a:xfrm>
            <a:off x="1856014" y="-8523"/>
            <a:ext cx="7427740" cy="825161"/>
            <a:chOff x="0" y="218808"/>
            <a:chExt cx="7427740" cy="1275192"/>
          </a:xfrm>
          <a:solidFill>
            <a:schemeClr val="accent2"/>
          </a:solidFill>
        </p:grpSpPr>
        <p:sp>
          <p:nvSpPr>
            <p:cNvPr id="10" name="Rectangle 9">
              <a:extLst>
                <a:ext uri="{FF2B5EF4-FFF2-40B4-BE49-F238E27FC236}">
                  <a16:creationId xmlns:a16="http://schemas.microsoft.com/office/drawing/2014/main" id="{0C8F28CB-47E6-43DD-AC0A-DCBD384C4090}"/>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133C6268-487E-424E-AE32-58BF25FCA294}"/>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DISTRICT COMPETITIVE ADVANTAGE</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sp>
        <p:nvSpPr>
          <p:cNvPr id="15" name="TextBox 14">
            <a:extLst>
              <a:ext uri="{FF2B5EF4-FFF2-40B4-BE49-F238E27FC236}">
                <a16:creationId xmlns:a16="http://schemas.microsoft.com/office/drawing/2014/main" id="{CE986BFF-BE03-4E89-A3FB-E202C7961C9A}"/>
              </a:ext>
            </a:extLst>
          </p:cNvPr>
          <p:cNvSpPr txBox="1"/>
          <p:nvPr/>
        </p:nvSpPr>
        <p:spPr>
          <a:xfrm>
            <a:off x="2593298" y="6599263"/>
            <a:ext cx="6100996"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Andrea </a:t>
            </a:r>
            <a:r>
              <a:rPr lang="en-US" sz="1200" b="1" i="0" u="none" strike="noStrike" dirty="0" err="1">
                <a:solidFill>
                  <a:srgbClr val="1A1A1A"/>
                </a:solidFill>
                <a:effectLst/>
                <a:latin typeface="-apple-system"/>
                <a:hlinkClick r:id="rId3"/>
              </a:rPr>
              <a:t>Piacquadio</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graphicFrame>
        <p:nvGraphicFramePr>
          <p:cNvPr id="9" name="Chart 8">
            <a:extLst>
              <a:ext uri="{FF2B5EF4-FFF2-40B4-BE49-F238E27FC236}">
                <a16:creationId xmlns:a16="http://schemas.microsoft.com/office/drawing/2014/main" id="{92C024C7-1CD9-4D49-925A-6D91C66CF398}"/>
              </a:ext>
            </a:extLst>
          </p:cNvPr>
          <p:cNvGraphicFramePr/>
          <p:nvPr>
            <p:extLst>
              <p:ext uri="{D42A27DB-BD31-4B8C-83A1-F6EECF244321}">
                <p14:modId xmlns:p14="http://schemas.microsoft.com/office/powerpoint/2010/main" val="4177199520"/>
              </p:ext>
            </p:extLst>
          </p:nvPr>
        </p:nvGraphicFramePr>
        <p:xfrm>
          <a:off x="2593298" y="1204100"/>
          <a:ext cx="6882481" cy="56721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57448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looking at the camera&#10;&#10;Description automatically generated">
            <a:extLst>
              <a:ext uri="{FF2B5EF4-FFF2-40B4-BE49-F238E27FC236}">
                <a16:creationId xmlns:a16="http://schemas.microsoft.com/office/drawing/2014/main" id="{C13D37A0-7304-49DD-9486-00940702D65C}"/>
              </a:ext>
            </a:extLst>
          </p:cNvPr>
          <p:cNvPicPr>
            <a:picLocks noChangeAspect="1"/>
          </p:cNvPicPr>
          <p:nvPr/>
        </p:nvPicPr>
        <p:blipFill rotWithShape="1">
          <a:blip r:embed="rId2">
            <a:extLst>
              <a:ext uri="{28A0092B-C50C-407E-A947-70E740481C1C}">
                <a14:useLocalDpi xmlns:a14="http://schemas.microsoft.com/office/drawing/2010/main" val="0"/>
              </a:ext>
            </a:extLst>
          </a:blip>
          <a:srcRect l="40173" t="142" r="3329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grpSp>
        <p:nvGrpSpPr>
          <p:cNvPr id="8" name="Group 7">
            <a:extLst>
              <a:ext uri="{FF2B5EF4-FFF2-40B4-BE49-F238E27FC236}">
                <a16:creationId xmlns:a16="http://schemas.microsoft.com/office/drawing/2014/main" id="{28429513-3208-4114-B8E0-7B191FC95EBF}"/>
              </a:ext>
            </a:extLst>
          </p:cNvPr>
          <p:cNvGrpSpPr/>
          <p:nvPr/>
        </p:nvGrpSpPr>
        <p:grpSpPr>
          <a:xfrm>
            <a:off x="1856014" y="-8523"/>
            <a:ext cx="7427740" cy="825161"/>
            <a:chOff x="0" y="218808"/>
            <a:chExt cx="7427740" cy="1275192"/>
          </a:xfrm>
          <a:solidFill>
            <a:schemeClr val="accent2"/>
          </a:solidFill>
        </p:grpSpPr>
        <p:sp>
          <p:nvSpPr>
            <p:cNvPr id="10" name="Rectangle 9">
              <a:extLst>
                <a:ext uri="{FF2B5EF4-FFF2-40B4-BE49-F238E27FC236}">
                  <a16:creationId xmlns:a16="http://schemas.microsoft.com/office/drawing/2014/main" id="{0C8F28CB-47E6-43DD-AC0A-DCBD384C4090}"/>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133C6268-487E-424E-AE32-58BF25FCA294}"/>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SELECTED SUBUR</a:t>
              </a:r>
              <a:r>
                <a:rPr lang="en-US" sz="2700" dirty="0">
                  <a:latin typeface="DejaVu Sans" panose="020B0603030804020204" pitchFamily="34" charset="0"/>
                  <a:ea typeface="DejaVu Sans" panose="020B0603030804020204" pitchFamily="34" charset="0"/>
                  <a:cs typeface="DejaVu Sans" panose="020B0603030804020204" pitchFamily="34" charset="0"/>
                </a:rPr>
                <a:t>B</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sp>
        <p:nvSpPr>
          <p:cNvPr id="15" name="TextBox 14">
            <a:extLst>
              <a:ext uri="{FF2B5EF4-FFF2-40B4-BE49-F238E27FC236}">
                <a16:creationId xmlns:a16="http://schemas.microsoft.com/office/drawing/2014/main" id="{CE986BFF-BE03-4E89-A3FB-E202C7961C9A}"/>
              </a:ext>
            </a:extLst>
          </p:cNvPr>
          <p:cNvSpPr txBox="1"/>
          <p:nvPr/>
        </p:nvSpPr>
        <p:spPr>
          <a:xfrm>
            <a:off x="2734056" y="6599263"/>
            <a:ext cx="6100996"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Andrea </a:t>
            </a:r>
            <a:r>
              <a:rPr lang="en-US" sz="1200" b="1" i="0" u="none" strike="noStrike" dirty="0" err="1">
                <a:solidFill>
                  <a:srgbClr val="1A1A1A"/>
                </a:solidFill>
                <a:effectLst/>
                <a:latin typeface="-apple-system"/>
                <a:hlinkClick r:id="rId3"/>
              </a:rPr>
              <a:t>Piacquadio</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graphicFrame>
        <p:nvGraphicFramePr>
          <p:cNvPr id="6" name="Diagram 5">
            <a:extLst>
              <a:ext uri="{FF2B5EF4-FFF2-40B4-BE49-F238E27FC236}">
                <a16:creationId xmlns:a16="http://schemas.microsoft.com/office/drawing/2014/main" id="{5EDA74FB-FFF0-485D-A4BE-B2C4799566D4}"/>
              </a:ext>
            </a:extLst>
          </p:cNvPr>
          <p:cNvGraphicFramePr/>
          <p:nvPr>
            <p:extLst>
              <p:ext uri="{D42A27DB-BD31-4B8C-83A1-F6EECF244321}">
                <p14:modId xmlns:p14="http://schemas.microsoft.com/office/powerpoint/2010/main" val="3573624259"/>
              </p:ext>
            </p:extLst>
          </p:nvPr>
        </p:nvGraphicFramePr>
        <p:xfrm>
          <a:off x="3279913" y="1729408"/>
          <a:ext cx="6477273" cy="43163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8006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7" name="Isosceles Triangle 16">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STANMORE BAY: OUTLET LOCATION SELECTION</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18" name="Picture 17">
            <a:extLst>
              <a:ext uri="{FF2B5EF4-FFF2-40B4-BE49-F238E27FC236}">
                <a16:creationId xmlns:a16="http://schemas.microsoft.com/office/drawing/2014/main" id="{714E00A5-794C-4739-AEC9-75A87C87297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650067" y="914399"/>
            <a:ext cx="7222066" cy="5421855"/>
          </a:xfrm>
          <a:prstGeom prst="rect">
            <a:avLst/>
          </a:prstGeom>
          <a:noFill/>
          <a:ln>
            <a:noFill/>
          </a:ln>
        </p:spPr>
      </p:pic>
      <p:sp>
        <p:nvSpPr>
          <p:cNvPr id="2" name="Rectangle: Rounded Corners 1">
            <a:extLst>
              <a:ext uri="{FF2B5EF4-FFF2-40B4-BE49-F238E27FC236}">
                <a16:creationId xmlns:a16="http://schemas.microsoft.com/office/drawing/2014/main" id="{872346C4-5F9D-4E1D-B2C7-40A42435FFC8}"/>
              </a:ext>
            </a:extLst>
          </p:cNvPr>
          <p:cNvSpPr/>
          <p:nvPr/>
        </p:nvSpPr>
        <p:spPr>
          <a:xfrm>
            <a:off x="2577830" y="1088889"/>
            <a:ext cx="7363837" cy="2676288"/>
          </a:xfrm>
          <a:prstGeom prst="round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8">
            <a:extLst>
              <a:ext uri="{FF2B5EF4-FFF2-40B4-BE49-F238E27FC236}">
                <a16:creationId xmlns:a16="http://schemas.microsoft.com/office/drawing/2014/main" id="{E7DE4F44-E9D6-4880-8B3F-D204578FF725}"/>
              </a:ext>
            </a:extLst>
          </p:cNvPr>
          <p:cNvSpPr txBox="1">
            <a:spLocks/>
          </p:cNvSpPr>
          <p:nvPr/>
        </p:nvSpPr>
        <p:spPr>
          <a:xfrm>
            <a:off x="2734056" y="6300985"/>
            <a:ext cx="7138077" cy="952322"/>
          </a:xfrm>
          <a:prstGeom prst="rect">
            <a:avLst/>
          </a:prstGeom>
        </p:spPr>
        <p:txBody>
          <a:bodyPr vert="horz" lIns="91440" tIns="45720" rIns="91440" bIns="45720" rtlCol="0">
            <a:norm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List comes from Hibiscus Coast lease advertisements.</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1536600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OUTLET LOCATION SELECTION SHORTLIST</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graphicFrame>
        <p:nvGraphicFramePr>
          <p:cNvPr id="2" name="Diagram 1">
            <a:extLst>
              <a:ext uri="{FF2B5EF4-FFF2-40B4-BE49-F238E27FC236}">
                <a16:creationId xmlns:a16="http://schemas.microsoft.com/office/drawing/2014/main" id="{0DF7F7C0-2D53-4450-A1AC-40AD3E5EF042}"/>
              </a:ext>
            </a:extLst>
          </p:cNvPr>
          <p:cNvGraphicFramePr/>
          <p:nvPr>
            <p:extLst>
              <p:ext uri="{D42A27DB-BD31-4B8C-83A1-F6EECF244321}">
                <p14:modId xmlns:p14="http://schemas.microsoft.com/office/powerpoint/2010/main" val="1706290809"/>
              </p:ext>
            </p:extLst>
          </p:nvPr>
        </p:nvGraphicFramePr>
        <p:xfrm>
          <a:off x="2232406" y="1198033"/>
          <a:ext cx="7427739" cy="44619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Content Placeholder 8">
            <a:extLst>
              <a:ext uri="{FF2B5EF4-FFF2-40B4-BE49-F238E27FC236}">
                <a16:creationId xmlns:a16="http://schemas.microsoft.com/office/drawing/2014/main" id="{C5A5A571-17FE-4FE2-805C-B049C2DD97D7}"/>
              </a:ext>
            </a:extLst>
          </p:cNvPr>
          <p:cNvSpPr txBox="1">
            <a:spLocks/>
          </p:cNvSpPr>
          <p:nvPr/>
        </p:nvSpPr>
        <p:spPr>
          <a:xfrm>
            <a:off x="2628062" y="5824824"/>
            <a:ext cx="7138077" cy="952322"/>
          </a:xfrm>
          <a:prstGeom prst="rect">
            <a:avLst/>
          </a:prstGeom>
        </p:spPr>
        <p:txBody>
          <a:bodyPr vert="horz" lIns="91440" tIns="45720" rIns="91440" bIns="45720" rtlCol="0">
            <a:normAutofit lnSpcReduction="10000"/>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rPr>
              <a:t>Three are shortlisted because they are </a:t>
            </a: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classified</a:t>
            </a:r>
            <a:r>
              <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rPr>
              <a:t> as a food service facility and are large enough to accommodate customers in the area.</a:t>
            </a:r>
          </a:p>
        </p:txBody>
      </p:sp>
    </p:spTree>
    <p:extLst>
      <p:ext uri="{BB962C8B-B14F-4D97-AF65-F5344CB8AC3E}">
        <p14:creationId xmlns:p14="http://schemas.microsoft.com/office/powerpoint/2010/main" val="1439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EVALUATING SHORTLISTED LOCATIONS</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graphicFrame>
        <p:nvGraphicFramePr>
          <p:cNvPr id="4" name="Diagram 3">
            <a:extLst>
              <a:ext uri="{FF2B5EF4-FFF2-40B4-BE49-F238E27FC236}">
                <a16:creationId xmlns:a16="http://schemas.microsoft.com/office/drawing/2014/main" id="{80FDCB56-5015-4D8F-94E1-2CE0DDD18B52}"/>
              </a:ext>
            </a:extLst>
          </p:cNvPr>
          <p:cNvGraphicFramePr/>
          <p:nvPr>
            <p:extLst>
              <p:ext uri="{D42A27DB-BD31-4B8C-83A1-F6EECF244321}">
                <p14:modId xmlns:p14="http://schemas.microsoft.com/office/powerpoint/2010/main" val="3237941963"/>
              </p:ext>
            </p:extLst>
          </p:nvPr>
        </p:nvGraphicFramePr>
        <p:xfrm>
          <a:off x="2232407" y="1016066"/>
          <a:ext cx="7427739" cy="42843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Rectangle: Rounded Corners 18">
            <a:extLst>
              <a:ext uri="{FF2B5EF4-FFF2-40B4-BE49-F238E27FC236}">
                <a16:creationId xmlns:a16="http://schemas.microsoft.com/office/drawing/2014/main" id="{D9E7B98C-8301-450D-B6A4-AD5C7B4A9C12}"/>
              </a:ext>
            </a:extLst>
          </p:cNvPr>
          <p:cNvSpPr/>
          <p:nvPr/>
        </p:nvSpPr>
        <p:spPr>
          <a:xfrm>
            <a:off x="2602772" y="5419217"/>
            <a:ext cx="1008728" cy="1008728"/>
          </a:xfrm>
          <a:prstGeom prst="roundRect">
            <a:avLst>
              <a:gd name="adj" fmla="val 16670"/>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20" name="Group 19">
            <a:extLst>
              <a:ext uri="{FF2B5EF4-FFF2-40B4-BE49-F238E27FC236}">
                <a16:creationId xmlns:a16="http://schemas.microsoft.com/office/drawing/2014/main" id="{FF96A5B0-EE02-42E3-80F3-E9142BA7F3D7}"/>
              </a:ext>
            </a:extLst>
          </p:cNvPr>
          <p:cNvGrpSpPr/>
          <p:nvPr/>
        </p:nvGrpSpPr>
        <p:grpSpPr>
          <a:xfrm>
            <a:off x="3636125" y="5439804"/>
            <a:ext cx="5647629" cy="1008728"/>
            <a:chOff x="1424680" y="3451528"/>
            <a:chExt cx="5647629" cy="1008728"/>
          </a:xfrm>
        </p:grpSpPr>
        <p:sp>
          <p:nvSpPr>
            <p:cNvPr id="21" name="Rectangle: Rounded Corners 20">
              <a:extLst>
                <a:ext uri="{FF2B5EF4-FFF2-40B4-BE49-F238E27FC236}">
                  <a16:creationId xmlns:a16="http://schemas.microsoft.com/office/drawing/2014/main" id="{79D9C953-15F8-4596-A26F-AA17706F0A83}"/>
                </a:ext>
              </a:extLst>
            </p:cNvPr>
            <p:cNvSpPr/>
            <p:nvPr/>
          </p:nvSpPr>
          <p:spPr>
            <a:xfrm>
              <a:off x="1424680" y="3451528"/>
              <a:ext cx="5647629" cy="1008728"/>
            </a:xfrm>
            <a:prstGeom prst="roundRect">
              <a:avLst>
                <a:gd name="adj" fmla="val 16670"/>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ectangle: Rounded Corners 5">
              <a:extLst>
                <a:ext uri="{FF2B5EF4-FFF2-40B4-BE49-F238E27FC236}">
                  <a16:creationId xmlns:a16="http://schemas.microsoft.com/office/drawing/2014/main" id="{C9970800-06CF-4BCE-948B-71069E1F8024}"/>
                </a:ext>
              </a:extLst>
            </p:cNvPr>
            <p:cNvSpPr txBox="1"/>
            <p:nvPr/>
          </p:nvSpPr>
          <p:spPr>
            <a:xfrm>
              <a:off x="1473931" y="3500779"/>
              <a:ext cx="5549127" cy="9102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156464" rIns="156464" bIns="156464" numCol="1" spcCol="1270" anchor="ctr" anchorCtr="0">
              <a:noAutofit/>
            </a:bodyPr>
            <a:lstStyle/>
            <a:p>
              <a:pPr marL="0" lvl="0" indent="0" algn="l" defTabSz="977900">
                <a:lnSpc>
                  <a:spcPct val="90000"/>
                </a:lnSpc>
                <a:spcBef>
                  <a:spcPct val="0"/>
                </a:spcBef>
                <a:spcAft>
                  <a:spcPct val="35000"/>
                </a:spcAft>
                <a:buNone/>
              </a:pPr>
              <a:r>
                <a:rPr lang="en-NZ" sz="3100" kern="1200" dirty="0"/>
                <a:t>COMPETITION</a:t>
              </a:r>
              <a:endParaRPr lang="en-US" sz="3100" kern="1200" dirty="0"/>
            </a:p>
          </p:txBody>
        </p:sp>
      </p:grpSp>
    </p:spTree>
    <p:extLst>
      <p:ext uri="{BB962C8B-B14F-4D97-AF65-F5344CB8AC3E}">
        <p14:creationId xmlns:p14="http://schemas.microsoft.com/office/powerpoint/2010/main" val="1570675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OPTION 1: 719 Whangaparaoa Road, Stanmore Bay, Auckland</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8" name="Picture 7">
            <a:extLst>
              <a:ext uri="{FF2B5EF4-FFF2-40B4-BE49-F238E27FC236}">
                <a16:creationId xmlns:a16="http://schemas.microsoft.com/office/drawing/2014/main" id="{6CB1C81A-DCFA-4BCE-AA27-447D98A6B7E7}"/>
              </a:ext>
            </a:extLst>
          </p:cNvPr>
          <p:cNvPicPr/>
          <p:nvPr/>
        </p:nvPicPr>
        <p:blipFill>
          <a:blip r:embed="rId5"/>
          <a:stretch>
            <a:fillRect/>
          </a:stretch>
        </p:blipFill>
        <p:spPr>
          <a:xfrm>
            <a:off x="2734056" y="1153886"/>
            <a:ext cx="6932458" cy="4615543"/>
          </a:xfrm>
          <a:prstGeom prst="rect">
            <a:avLst/>
          </a:prstGeom>
          <a:effectLst>
            <a:softEdge rad="63500"/>
          </a:effectLst>
        </p:spPr>
      </p:pic>
      <p:sp>
        <p:nvSpPr>
          <p:cNvPr id="9" name="Arrow: Down 8">
            <a:extLst>
              <a:ext uri="{FF2B5EF4-FFF2-40B4-BE49-F238E27FC236}">
                <a16:creationId xmlns:a16="http://schemas.microsoft.com/office/drawing/2014/main" id="{DC47E4C1-526A-4417-B918-407BC54882D5}"/>
              </a:ext>
            </a:extLst>
          </p:cNvPr>
          <p:cNvSpPr/>
          <p:nvPr/>
        </p:nvSpPr>
        <p:spPr>
          <a:xfrm>
            <a:off x="4385355" y="2411095"/>
            <a:ext cx="460375" cy="511810"/>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Rectangle 1">
            <a:extLst>
              <a:ext uri="{FF2B5EF4-FFF2-40B4-BE49-F238E27FC236}">
                <a16:creationId xmlns:a16="http://schemas.microsoft.com/office/drawing/2014/main" id="{C01706AE-28F9-4E13-82A6-2650F84827CC}"/>
              </a:ext>
            </a:extLst>
          </p:cNvPr>
          <p:cNvSpPr/>
          <p:nvPr/>
        </p:nvSpPr>
        <p:spPr>
          <a:xfrm rot="632325">
            <a:off x="6975821" y="3761179"/>
            <a:ext cx="1033838" cy="356426"/>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TextBox 10">
            <a:extLst>
              <a:ext uri="{FF2B5EF4-FFF2-40B4-BE49-F238E27FC236}">
                <a16:creationId xmlns:a16="http://schemas.microsoft.com/office/drawing/2014/main" id="{DED372F5-0BBF-42D4-8245-C1CB4F33DA19}"/>
              </a:ext>
            </a:extLst>
          </p:cNvPr>
          <p:cNvSpPr txBox="1"/>
          <p:nvPr/>
        </p:nvSpPr>
        <p:spPr>
          <a:xfrm>
            <a:off x="2734055" y="5965486"/>
            <a:ext cx="6932457" cy="646331"/>
          </a:xfrm>
          <a:prstGeom prst="rect">
            <a:avLst/>
          </a:prstGeom>
          <a:noFill/>
        </p:spPr>
        <p:txBody>
          <a:bodyPr wrap="square">
            <a:spAutoFit/>
          </a:bodyPr>
          <a:lstStyle/>
          <a:p>
            <a:r>
              <a:rPr lang="en-US" sz="1200" dirty="0"/>
              <a:t>Photo from https://www.aucklandcouncil.govt.nz/about-auckland-council/how-auckland-council-works/local-boards/all-local-boards/hibiscus-bays-local-board/Documents/whangaparaoa-centre-plan-december-2018.pdf</a:t>
            </a:r>
          </a:p>
        </p:txBody>
      </p:sp>
    </p:spTree>
    <p:extLst>
      <p:ext uri="{BB962C8B-B14F-4D97-AF65-F5344CB8AC3E}">
        <p14:creationId xmlns:p14="http://schemas.microsoft.com/office/powerpoint/2010/main" val="2784408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OPTION 1: 719 Whangaparaoa Road, Stanmore Bay, Auckland</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7" name="Picture 6">
            <a:extLst>
              <a:ext uri="{FF2B5EF4-FFF2-40B4-BE49-F238E27FC236}">
                <a16:creationId xmlns:a16="http://schemas.microsoft.com/office/drawing/2014/main" id="{EFB98177-CD04-4EA1-8E08-CDC32494C4A9}"/>
              </a:ext>
            </a:extLst>
          </p:cNvPr>
          <p:cNvPicPr/>
          <p:nvPr/>
        </p:nvPicPr>
        <p:blipFill>
          <a:blip r:embed="rId5"/>
          <a:stretch>
            <a:fillRect/>
          </a:stretch>
        </p:blipFill>
        <p:spPr>
          <a:xfrm>
            <a:off x="2734058" y="1066136"/>
            <a:ext cx="7427740" cy="4746836"/>
          </a:xfrm>
          <a:prstGeom prst="rect">
            <a:avLst/>
          </a:prstGeom>
          <a:effectLst>
            <a:softEdge rad="63500"/>
          </a:effectLst>
        </p:spPr>
      </p:pic>
      <p:grpSp>
        <p:nvGrpSpPr>
          <p:cNvPr id="8" name="Group 7">
            <a:extLst>
              <a:ext uri="{FF2B5EF4-FFF2-40B4-BE49-F238E27FC236}">
                <a16:creationId xmlns:a16="http://schemas.microsoft.com/office/drawing/2014/main" id="{E5229AFE-1983-4090-8576-BDE1710D275E}"/>
              </a:ext>
            </a:extLst>
          </p:cNvPr>
          <p:cNvGrpSpPr/>
          <p:nvPr/>
        </p:nvGrpSpPr>
        <p:grpSpPr>
          <a:xfrm>
            <a:off x="8996944" y="1674862"/>
            <a:ext cx="4293849" cy="4334642"/>
            <a:chOff x="5453644" y="2525457"/>
            <a:chExt cx="4293849" cy="4334642"/>
          </a:xfrm>
        </p:grpSpPr>
        <p:graphicFrame>
          <p:nvGraphicFramePr>
            <p:cNvPr id="9" name="Diagram 8">
              <a:extLst>
                <a:ext uri="{FF2B5EF4-FFF2-40B4-BE49-F238E27FC236}">
                  <a16:creationId xmlns:a16="http://schemas.microsoft.com/office/drawing/2014/main" id="{290C1F91-F1A2-4ACA-B0F6-FBAE13A675A6}"/>
                </a:ext>
              </a:extLst>
            </p:cNvPr>
            <p:cNvGraphicFramePr/>
            <p:nvPr>
              <p:extLst>
                <p:ext uri="{D42A27DB-BD31-4B8C-83A1-F6EECF244321}">
                  <p14:modId xmlns:p14="http://schemas.microsoft.com/office/powerpoint/2010/main" val="3825738617"/>
                </p:ext>
              </p:extLst>
            </p:nvPr>
          </p:nvGraphicFramePr>
          <p:xfrm>
            <a:off x="5453644" y="2525457"/>
            <a:ext cx="4293849" cy="43346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Oval 10">
              <a:extLst>
                <a:ext uri="{FF2B5EF4-FFF2-40B4-BE49-F238E27FC236}">
                  <a16:creationId xmlns:a16="http://schemas.microsoft.com/office/drawing/2014/main" id="{E7F91BA0-0DA5-403C-88AB-35EFD8C5BF9B}"/>
                </a:ext>
              </a:extLst>
            </p:cNvPr>
            <p:cNvSpPr/>
            <p:nvPr/>
          </p:nvSpPr>
          <p:spPr>
            <a:xfrm>
              <a:off x="6664697" y="3005660"/>
              <a:ext cx="259095" cy="2498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153EF18-3F07-4979-9D99-AE80ED0B0F5A}"/>
                </a:ext>
              </a:extLst>
            </p:cNvPr>
            <p:cNvSpPr/>
            <p:nvPr/>
          </p:nvSpPr>
          <p:spPr>
            <a:xfrm>
              <a:off x="6705088" y="3776127"/>
              <a:ext cx="218704" cy="20750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71AFF52-4903-4871-9C62-140624DFC9AF}"/>
                </a:ext>
              </a:extLst>
            </p:cNvPr>
            <p:cNvSpPr/>
            <p:nvPr/>
          </p:nvSpPr>
          <p:spPr>
            <a:xfrm>
              <a:off x="6705088" y="4561821"/>
              <a:ext cx="218704" cy="20750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21C80A-A46F-473D-B087-84E294DD9066}"/>
                </a:ext>
              </a:extLst>
            </p:cNvPr>
            <p:cNvSpPr/>
            <p:nvPr/>
          </p:nvSpPr>
          <p:spPr>
            <a:xfrm>
              <a:off x="6705088" y="5315354"/>
              <a:ext cx="218704" cy="20750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336B925-0DC1-47AA-991C-E3ED3271EFBA}"/>
                </a:ext>
              </a:extLst>
            </p:cNvPr>
            <p:cNvSpPr/>
            <p:nvPr/>
          </p:nvSpPr>
          <p:spPr>
            <a:xfrm>
              <a:off x="6726255" y="6122149"/>
              <a:ext cx="177341" cy="16168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04958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OPTION 1: 719 Whangaparaoa Road, Stanmore Bay, Auckland</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7" name="Picture 6">
            <a:extLst>
              <a:ext uri="{FF2B5EF4-FFF2-40B4-BE49-F238E27FC236}">
                <a16:creationId xmlns:a16="http://schemas.microsoft.com/office/drawing/2014/main" id="{B8375182-22DC-467D-AC93-B27ED83390C3}"/>
              </a:ext>
            </a:extLst>
          </p:cNvPr>
          <p:cNvPicPr/>
          <p:nvPr/>
        </p:nvPicPr>
        <p:blipFill>
          <a:blip r:embed="rId5"/>
          <a:stretch>
            <a:fillRect/>
          </a:stretch>
        </p:blipFill>
        <p:spPr>
          <a:xfrm>
            <a:off x="2734056" y="1189174"/>
            <a:ext cx="7193715" cy="4819740"/>
          </a:xfrm>
          <a:prstGeom prst="rect">
            <a:avLst/>
          </a:prstGeom>
          <a:effectLst>
            <a:softEdge rad="63500"/>
          </a:effectLst>
        </p:spPr>
      </p:pic>
      <p:grpSp>
        <p:nvGrpSpPr>
          <p:cNvPr id="8" name="Group 7">
            <a:extLst>
              <a:ext uri="{FF2B5EF4-FFF2-40B4-BE49-F238E27FC236}">
                <a16:creationId xmlns:a16="http://schemas.microsoft.com/office/drawing/2014/main" id="{8A7B9C5D-53C5-46CE-90A2-66B9A71BA3BA}"/>
              </a:ext>
            </a:extLst>
          </p:cNvPr>
          <p:cNvGrpSpPr/>
          <p:nvPr/>
        </p:nvGrpSpPr>
        <p:grpSpPr>
          <a:xfrm>
            <a:off x="8931630" y="1806999"/>
            <a:ext cx="4293849" cy="4334642"/>
            <a:chOff x="5453644" y="2525457"/>
            <a:chExt cx="4293849" cy="4334642"/>
          </a:xfrm>
        </p:grpSpPr>
        <p:graphicFrame>
          <p:nvGraphicFramePr>
            <p:cNvPr id="9" name="Diagram 8">
              <a:extLst>
                <a:ext uri="{FF2B5EF4-FFF2-40B4-BE49-F238E27FC236}">
                  <a16:creationId xmlns:a16="http://schemas.microsoft.com/office/drawing/2014/main" id="{BB1F523D-6C09-4B9C-B633-742709FD1613}"/>
                </a:ext>
              </a:extLst>
            </p:cNvPr>
            <p:cNvGraphicFramePr/>
            <p:nvPr>
              <p:extLst>
                <p:ext uri="{D42A27DB-BD31-4B8C-83A1-F6EECF244321}">
                  <p14:modId xmlns:p14="http://schemas.microsoft.com/office/powerpoint/2010/main" val="3825738617"/>
                </p:ext>
              </p:extLst>
            </p:nvPr>
          </p:nvGraphicFramePr>
          <p:xfrm>
            <a:off x="5453644" y="2525457"/>
            <a:ext cx="4293849" cy="43346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Oval 10">
              <a:extLst>
                <a:ext uri="{FF2B5EF4-FFF2-40B4-BE49-F238E27FC236}">
                  <a16:creationId xmlns:a16="http://schemas.microsoft.com/office/drawing/2014/main" id="{376BA9EC-D2E3-419F-B237-05DD738B32C2}"/>
                </a:ext>
              </a:extLst>
            </p:cNvPr>
            <p:cNvSpPr/>
            <p:nvPr/>
          </p:nvSpPr>
          <p:spPr>
            <a:xfrm>
              <a:off x="6664697" y="3005660"/>
              <a:ext cx="259095" cy="2498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524C104-89E9-4436-8374-CF532F3F9E48}"/>
                </a:ext>
              </a:extLst>
            </p:cNvPr>
            <p:cNvSpPr/>
            <p:nvPr/>
          </p:nvSpPr>
          <p:spPr>
            <a:xfrm>
              <a:off x="6705088" y="3776127"/>
              <a:ext cx="218704" cy="20750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6A78EC-7FD8-49C2-894E-FE265C0C72CE}"/>
                </a:ext>
              </a:extLst>
            </p:cNvPr>
            <p:cNvSpPr/>
            <p:nvPr/>
          </p:nvSpPr>
          <p:spPr>
            <a:xfrm>
              <a:off x="6705088" y="4561821"/>
              <a:ext cx="218704" cy="20750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2D1AE02-8209-44CC-8618-104DD3460694}"/>
                </a:ext>
              </a:extLst>
            </p:cNvPr>
            <p:cNvSpPr/>
            <p:nvPr/>
          </p:nvSpPr>
          <p:spPr>
            <a:xfrm>
              <a:off x="6705088" y="5315354"/>
              <a:ext cx="218704" cy="20750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7BE793D-2310-4E9B-8B72-B16B97C5D322}"/>
                </a:ext>
              </a:extLst>
            </p:cNvPr>
            <p:cNvSpPr/>
            <p:nvPr/>
          </p:nvSpPr>
          <p:spPr>
            <a:xfrm>
              <a:off x="6726255" y="6122149"/>
              <a:ext cx="177341" cy="16168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9304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8FE8-5EAE-4CF7-9AF0-BF07FB4BD177}"/>
              </a:ext>
            </a:extLst>
          </p:cNvPr>
          <p:cNvSpPr>
            <a:spLocks noGrp="1"/>
          </p:cNvSpPr>
          <p:nvPr>
            <p:ph type="title"/>
          </p:nvPr>
        </p:nvSpPr>
        <p:spPr>
          <a:xfrm>
            <a:off x="1" y="120215"/>
            <a:ext cx="9678572" cy="1320800"/>
          </a:xfrm>
        </p:spPr>
        <p:txBody>
          <a:bodyPr>
            <a:noAutofit/>
          </a:bodyPr>
          <a:lstStyle/>
          <a:p>
            <a:pPr algn="ctr"/>
            <a:r>
              <a:rPr lang="en-US" sz="2600" dirty="0">
                <a:solidFill>
                  <a:srgbClr val="00B050"/>
                </a:solidFill>
                <a:latin typeface="DejaVu Sans" panose="020B0603030804020204" pitchFamily="34" charset="0"/>
                <a:ea typeface="DejaVu Sans" panose="020B0603030804020204" pitchFamily="34" charset="0"/>
                <a:cs typeface="DejaVu Sans" panose="020B0603030804020204" pitchFamily="34" charset="0"/>
              </a:rPr>
              <a:t>WHERE SHOULD I BUILD MY </a:t>
            </a:r>
            <a:br>
              <a:rPr lang="en-US" sz="2600" dirty="0">
                <a:solidFill>
                  <a:srgbClr val="00B050"/>
                </a:solidFill>
                <a:latin typeface="DejaVu Sans" panose="020B0603030804020204" pitchFamily="34" charset="0"/>
                <a:ea typeface="DejaVu Sans" panose="020B0603030804020204" pitchFamily="34" charset="0"/>
                <a:cs typeface="DejaVu Sans" panose="020B0603030804020204" pitchFamily="34" charset="0"/>
              </a:rPr>
            </a:br>
            <a:r>
              <a:rPr lang="en-US" sz="2600" dirty="0">
                <a:solidFill>
                  <a:srgbClr val="00B050"/>
                </a:solidFill>
                <a:latin typeface="DejaVu Sans" panose="020B0603030804020204" pitchFamily="34" charset="0"/>
                <a:ea typeface="DejaVu Sans" panose="020B0603030804020204" pitchFamily="34" charset="0"/>
                <a:cs typeface="DejaVu Sans" panose="020B0603030804020204" pitchFamily="34" charset="0"/>
              </a:rPr>
              <a:t>FAST FOOD OUTLET AT HIBISCUS COAST?</a:t>
            </a:r>
          </a:p>
        </p:txBody>
      </p:sp>
      <p:pic>
        <p:nvPicPr>
          <p:cNvPr id="25" name="Picture 24">
            <a:extLst>
              <a:ext uri="{FF2B5EF4-FFF2-40B4-BE49-F238E27FC236}">
                <a16:creationId xmlns:a16="http://schemas.microsoft.com/office/drawing/2014/main" id="{6C546600-B313-49DB-826A-91E7AB748423}"/>
              </a:ext>
            </a:extLst>
          </p:cNvPr>
          <p:cNvPicPr>
            <a:picLocks noChangeAspect="1"/>
          </p:cNvPicPr>
          <p:nvPr/>
        </p:nvPicPr>
        <p:blipFill>
          <a:blip r:embed="rId2"/>
          <a:stretch>
            <a:fillRect/>
          </a:stretch>
        </p:blipFill>
        <p:spPr>
          <a:xfrm>
            <a:off x="1103086" y="997553"/>
            <a:ext cx="7748836" cy="5258103"/>
          </a:xfrm>
          <a:prstGeom prst="rect">
            <a:avLst/>
          </a:prstGeom>
          <a:effectLst>
            <a:softEdge rad="190500"/>
          </a:effectLst>
        </p:spPr>
      </p:pic>
      <p:sp>
        <p:nvSpPr>
          <p:cNvPr id="7" name="TextBox 6">
            <a:extLst>
              <a:ext uri="{FF2B5EF4-FFF2-40B4-BE49-F238E27FC236}">
                <a16:creationId xmlns:a16="http://schemas.microsoft.com/office/drawing/2014/main" id="{4D14CD8C-2DEC-4B44-9AC2-6E2A02F0A0A1}"/>
              </a:ext>
            </a:extLst>
          </p:cNvPr>
          <p:cNvSpPr txBox="1"/>
          <p:nvPr/>
        </p:nvSpPr>
        <p:spPr>
          <a:xfrm>
            <a:off x="566973" y="6599285"/>
            <a:ext cx="2109873" cy="276999"/>
          </a:xfrm>
          <a:prstGeom prst="rect">
            <a:avLst/>
          </a:prstGeom>
          <a:noFill/>
        </p:spPr>
        <p:txBody>
          <a:bodyPr wrap="none" rtlCol="0">
            <a:spAutoFit/>
          </a:bodyPr>
          <a:lstStyle/>
          <a:p>
            <a:r>
              <a:rPr lang="en-US" sz="1200" dirty="0" err="1"/>
              <a:t>Mapdata</a:t>
            </a:r>
            <a:r>
              <a:rPr lang="en-US" sz="1200" dirty="0"/>
              <a:t> at 2020 by Google</a:t>
            </a:r>
          </a:p>
        </p:txBody>
      </p:sp>
    </p:spTree>
    <p:extLst>
      <p:ext uri="{BB962C8B-B14F-4D97-AF65-F5344CB8AC3E}">
        <p14:creationId xmlns:p14="http://schemas.microsoft.com/office/powerpoint/2010/main" val="142583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OPTION 2: 5A/667 Whangaparaoa Road, Whangaparaoa, Auckland</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grpSp>
        <p:nvGrpSpPr>
          <p:cNvPr id="3" name="Group 2">
            <a:extLst>
              <a:ext uri="{FF2B5EF4-FFF2-40B4-BE49-F238E27FC236}">
                <a16:creationId xmlns:a16="http://schemas.microsoft.com/office/drawing/2014/main" id="{D9B9E18B-8045-431D-9026-D14F990DAA31}"/>
              </a:ext>
            </a:extLst>
          </p:cNvPr>
          <p:cNvGrpSpPr/>
          <p:nvPr/>
        </p:nvGrpSpPr>
        <p:grpSpPr>
          <a:xfrm>
            <a:off x="2616608" y="1018313"/>
            <a:ext cx="6958784" cy="4821374"/>
            <a:chOff x="3230245" y="1506855"/>
            <a:chExt cx="5731510" cy="3844290"/>
          </a:xfrm>
        </p:grpSpPr>
        <p:pic>
          <p:nvPicPr>
            <p:cNvPr id="8" name="Picture 7">
              <a:extLst>
                <a:ext uri="{FF2B5EF4-FFF2-40B4-BE49-F238E27FC236}">
                  <a16:creationId xmlns:a16="http://schemas.microsoft.com/office/drawing/2014/main" id="{9921A789-498C-4201-A774-27BDC988E621}"/>
                </a:ext>
              </a:extLst>
            </p:cNvPr>
            <p:cNvPicPr/>
            <p:nvPr/>
          </p:nvPicPr>
          <p:blipFill>
            <a:blip r:embed="rId5"/>
            <a:stretch>
              <a:fillRect/>
            </a:stretch>
          </p:blipFill>
          <p:spPr>
            <a:xfrm>
              <a:off x="3230245" y="1506855"/>
              <a:ext cx="5731510" cy="3844290"/>
            </a:xfrm>
            <a:prstGeom prst="rect">
              <a:avLst/>
            </a:prstGeom>
          </p:spPr>
        </p:pic>
        <p:grpSp>
          <p:nvGrpSpPr>
            <p:cNvPr id="2" name="Group 1">
              <a:extLst>
                <a:ext uri="{FF2B5EF4-FFF2-40B4-BE49-F238E27FC236}">
                  <a16:creationId xmlns:a16="http://schemas.microsoft.com/office/drawing/2014/main" id="{D3EE00DE-C07C-4E14-AB0E-9704FF97824A}"/>
                </a:ext>
              </a:extLst>
            </p:cNvPr>
            <p:cNvGrpSpPr/>
            <p:nvPr/>
          </p:nvGrpSpPr>
          <p:grpSpPr>
            <a:xfrm>
              <a:off x="3230245" y="1506855"/>
              <a:ext cx="5697220" cy="1906269"/>
              <a:chOff x="3230245" y="1506855"/>
              <a:chExt cx="5697220" cy="1906269"/>
            </a:xfrm>
          </p:grpSpPr>
          <p:sp>
            <p:nvSpPr>
              <p:cNvPr id="39" name="Rectangle 38">
                <a:extLst>
                  <a:ext uri="{FF2B5EF4-FFF2-40B4-BE49-F238E27FC236}">
                    <a16:creationId xmlns:a16="http://schemas.microsoft.com/office/drawing/2014/main" id="{05118E3E-D91F-4C3A-A84B-146C6F120A8B}"/>
                  </a:ext>
                </a:extLst>
              </p:cNvPr>
              <p:cNvSpPr/>
              <p:nvPr/>
            </p:nvSpPr>
            <p:spPr>
              <a:xfrm rot="573405">
                <a:off x="4038376" y="2776890"/>
                <a:ext cx="3486269" cy="25287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Rectangle 39">
                <a:extLst>
                  <a:ext uri="{FF2B5EF4-FFF2-40B4-BE49-F238E27FC236}">
                    <a16:creationId xmlns:a16="http://schemas.microsoft.com/office/drawing/2014/main" id="{B9603CAE-50AE-491E-9285-63652B48A54B}"/>
                  </a:ext>
                </a:extLst>
              </p:cNvPr>
              <p:cNvSpPr/>
              <p:nvPr/>
            </p:nvSpPr>
            <p:spPr>
              <a:xfrm rot="632325">
                <a:off x="4728570" y="2409739"/>
                <a:ext cx="1822664" cy="252873"/>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ectangle 40">
                <a:extLst>
                  <a:ext uri="{FF2B5EF4-FFF2-40B4-BE49-F238E27FC236}">
                    <a16:creationId xmlns:a16="http://schemas.microsoft.com/office/drawing/2014/main" id="{61BFF470-F8D8-4923-9CF6-8974BA704FF7}"/>
                  </a:ext>
                </a:extLst>
              </p:cNvPr>
              <p:cNvSpPr/>
              <p:nvPr/>
            </p:nvSpPr>
            <p:spPr>
              <a:xfrm rot="20166006">
                <a:off x="7734137" y="2058392"/>
                <a:ext cx="1193328" cy="252873"/>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Rectangle 41">
                <a:extLst>
                  <a:ext uri="{FF2B5EF4-FFF2-40B4-BE49-F238E27FC236}">
                    <a16:creationId xmlns:a16="http://schemas.microsoft.com/office/drawing/2014/main" id="{434F27DA-2507-4340-B8B9-1C0B55F66606}"/>
                  </a:ext>
                </a:extLst>
              </p:cNvPr>
              <p:cNvSpPr/>
              <p:nvPr/>
            </p:nvSpPr>
            <p:spPr>
              <a:xfrm rot="20474243">
                <a:off x="8413389" y="2509023"/>
                <a:ext cx="490098" cy="542375"/>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Rectangle 42">
                <a:extLst>
                  <a:ext uri="{FF2B5EF4-FFF2-40B4-BE49-F238E27FC236}">
                    <a16:creationId xmlns:a16="http://schemas.microsoft.com/office/drawing/2014/main" id="{7922A91F-229B-40AF-9CE6-3F5363818B09}"/>
                  </a:ext>
                </a:extLst>
              </p:cNvPr>
              <p:cNvSpPr/>
              <p:nvPr/>
            </p:nvSpPr>
            <p:spPr>
              <a:xfrm rot="632325">
                <a:off x="7801819" y="3160251"/>
                <a:ext cx="1095774" cy="252873"/>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Rectangle 43">
                <a:extLst>
                  <a:ext uri="{FF2B5EF4-FFF2-40B4-BE49-F238E27FC236}">
                    <a16:creationId xmlns:a16="http://schemas.microsoft.com/office/drawing/2014/main" id="{7E308A23-5A74-4C39-A024-AB22FDB47981}"/>
                  </a:ext>
                </a:extLst>
              </p:cNvPr>
              <p:cNvSpPr/>
              <p:nvPr/>
            </p:nvSpPr>
            <p:spPr>
              <a:xfrm rot="632325">
                <a:off x="3230245" y="1506855"/>
                <a:ext cx="1095273" cy="364960"/>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Rectangle 44">
                <a:extLst>
                  <a:ext uri="{FF2B5EF4-FFF2-40B4-BE49-F238E27FC236}">
                    <a16:creationId xmlns:a16="http://schemas.microsoft.com/office/drawing/2014/main" id="{5EA162F7-6E87-4CC1-B146-86D358379DE4}"/>
                  </a:ext>
                </a:extLst>
              </p:cNvPr>
              <p:cNvSpPr/>
              <p:nvPr/>
            </p:nvSpPr>
            <p:spPr>
              <a:xfrm rot="632325">
                <a:off x="3239161" y="2120799"/>
                <a:ext cx="459285" cy="708801"/>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
        <p:nvSpPr>
          <p:cNvPr id="18" name="TextBox 17">
            <a:extLst>
              <a:ext uri="{FF2B5EF4-FFF2-40B4-BE49-F238E27FC236}">
                <a16:creationId xmlns:a16="http://schemas.microsoft.com/office/drawing/2014/main" id="{A9AAC2FB-35F7-4CFB-A4E1-E0DF25508604}"/>
              </a:ext>
            </a:extLst>
          </p:cNvPr>
          <p:cNvSpPr txBox="1"/>
          <p:nvPr/>
        </p:nvSpPr>
        <p:spPr>
          <a:xfrm>
            <a:off x="2734055" y="6214261"/>
            <a:ext cx="6781217" cy="461665"/>
          </a:xfrm>
          <a:prstGeom prst="rect">
            <a:avLst/>
          </a:prstGeom>
          <a:noFill/>
        </p:spPr>
        <p:txBody>
          <a:bodyPr wrap="square">
            <a:spAutoFit/>
          </a:bodyPr>
          <a:lstStyle/>
          <a:p>
            <a:pPr marL="0" marR="0">
              <a:spcBef>
                <a:spcPts val="0"/>
              </a:spcBef>
              <a:spcAft>
                <a:spcPts val="0"/>
              </a:spcAft>
            </a:pPr>
            <a:r>
              <a:rPr lang="en-GB" sz="12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rPr>
              <a:t>Photo and adverts from https://www.realestate.co.nz/3733424/commercial/lease/5-a667-whangaparaoa-road-whangaparaoa</a:t>
            </a:r>
            <a:endParaRPr lang="en-US" sz="1200" dirty="0">
              <a:effectLst/>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813050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OPTION 2: 5A/667 Whangaparaoa Road, Whangaparaoa, Auckland</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7" name="Picture 6">
            <a:extLst>
              <a:ext uri="{FF2B5EF4-FFF2-40B4-BE49-F238E27FC236}">
                <a16:creationId xmlns:a16="http://schemas.microsoft.com/office/drawing/2014/main" id="{E044C623-8F4B-4C65-96FF-71B1357FC1F8}"/>
              </a:ext>
            </a:extLst>
          </p:cNvPr>
          <p:cNvPicPr/>
          <p:nvPr/>
        </p:nvPicPr>
        <p:blipFill>
          <a:blip r:embed="rId5"/>
          <a:stretch>
            <a:fillRect/>
          </a:stretch>
        </p:blipFill>
        <p:spPr>
          <a:xfrm>
            <a:off x="2620643" y="972231"/>
            <a:ext cx="7427739" cy="4499656"/>
          </a:xfrm>
          <a:prstGeom prst="rect">
            <a:avLst/>
          </a:prstGeom>
          <a:effectLst>
            <a:softEdge rad="63500"/>
          </a:effectLst>
        </p:spPr>
      </p:pic>
      <p:grpSp>
        <p:nvGrpSpPr>
          <p:cNvPr id="8" name="Group 7">
            <a:extLst>
              <a:ext uri="{FF2B5EF4-FFF2-40B4-BE49-F238E27FC236}">
                <a16:creationId xmlns:a16="http://schemas.microsoft.com/office/drawing/2014/main" id="{745B24EB-7744-4AD5-9C00-9F16CE68362C}"/>
              </a:ext>
            </a:extLst>
          </p:cNvPr>
          <p:cNvGrpSpPr/>
          <p:nvPr/>
        </p:nvGrpSpPr>
        <p:grpSpPr>
          <a:xfrm>
            <a:off x="8964287" y="1386113"/>
            <a:ext cx="4293849" cy="4334642"/>
            <a:chOff x="5453644" y="2525457"/>
            <a:chExt cx="4293849" cy="4334642"/>
          </a:xfrm>
        </p:grpSpPr>
        <p:graphicFrame>
          <p:nvGraphicFramePr>
            <p:cNvPr id="9" name="Diagram 8">
              <a:extLst>
                <a:ext uri="{FF2B5EF4-FFF2-40B4-BE49-F238E27FC236}">
                  <a16:creationId xmlns:a16="http://schemas.microsoft.com/office/drawing/2014/main" id="{FD8BC64E-FC6E-4DBF-9A9F-0E37F56A952F}"/>
                </a:ext>
              </a:extLst>
            </p:cNvPr>
            <p:cNvGraphicFramePr/>
            <p:nvPr>
              <p:extLst>
                <p:ext uri="{D42A27DB-BD31-4B8C-83A1-F6EECF244321}">
                  <p14:modId xmlns:p14="http://schemas.microsoft.com/office/powerpoint/2010/main" val="3825738617"/>
                </p:ext>
              </p:extLst>
            </p:nvPr>
          </p:nvGraphicFramePr>
          <p:xfrm>
            <a:off x="5453644" y="2525457"/>
            <a:ext cx="4293849" cy="43346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Oval 10">
              <a:extLst>
                <a:ext uri="{FF2B5EF4-FFF2-40B4-BE49-F238E27FC236}">
                  <a16:creationId xmlns:a16="http://schemas.microsoft.com/office/drawing/2014/main" id="{01F5ABBD-7230-4804-A0C3-96923031FCA6}"/>
                </a:ext>
              </a:extLst>
            </p:cNvPr>
            <p:cNvSpPr/>
            <p:nvPr/>
          </p:nvSpPr>
          <p:spPr>
            <a:xfrm>
              <a:off x="6664697" y="3005660"/>
              <a:ext cx="259095" cy="2498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A015A8-3061-466F-8B54-A2779A9573DF}"/>
                </a:ext>
              </a:extLst>
            </p:cNvPr>
            <p:cNvSpPr/>
            <p:nvPr/>
          </p:nvSpPr>
          <p:spPr>
            <a:xfrm>
              <a:off x="6705088" y="3776127"/>
              <a:ext cx="218704" cy="20750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4CF4B-7E5D-44CE-BE62-FD3C2F59D9F4}"/>
                </a:ext>
              </a:extLst>
            </p:cNvPr>
            <p:cNvSpPr/>
            <p:nvPr/>
          </p:nvSpPr>
          <p:spPr>
            <a:xfrm>
              <a:off x="6705088" y="4561821"/>
              <a:ext cx="218704" cy="20750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B9D9F0-C7AC-45D4-BD37-2CF3BE204F73}"/>
                </a:ext>
              </a:extLst>
            </p:cNvPr>
            <p:cNvSpPr/>
            <p:nvPr/>
          </p:nvSpPr>
          <p:spPr>
            <a:xfrm>
              <a:off x="6705088" y="5315354"/>
              <a:ext cx="218704" cy="20750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932FC3F-B10D-4C8C-A3BE-A03F2CD71673}"/>
                </a:ext>
              </a:extLst>
            </p:cNvPr>
            <p:cNvSpPr/>
            <p:nvPr/>
          </p:nvSpPr>
          <p:spPr>
            <a:xfrm>
              <a:off x="6726255" y="6122149"/>
              <a:ext cx="177341" cy="16168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0073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OPTION 2: 5A/667 Whangaparaoa Road, Whangaparaoa, Auckland</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7" name="Picture 6">
            <a:extLst>
              <a:ext uri="{FF2B5EF4-FFF2-40B4-BE49-F238E27FC236}">
                <a16:creationId xmlns:a16="http://schemas.microsoft.com/office/drawing/2014/main" id="{6227C5CB-B69F-4EEB-8E05-9F2195E2DE87}"/>
              </a:ext>
            </a:extLst>
          </p:cNvPr>
          <p:cNvPicPr/>
          <p:nvPr/>
        </p:nvPicPr>
        <p:blipFill>
          <a:blip r:embed="rId5"/>
          <a:stretch>
            <a:fillRect/>
          </a:stretch>
        </p:blipFill>
        <p:spPr>
          <a:xfrm>
            <a:off x="2457386" y="969099"/>
            <a:ext cx="7586500" cy="4285071"/>
          </a:xfrm>
          <a:prstGeom prst="rect">
            <a:avLst/>
          </a:prstGeom>
          <a:effectLst>
            <a:softEdge rad="63500"/>
          </a:effectLst>
        </p:spPr>
      </p:pic>
      <p:grpSp>
        <p:nvGrpSpPr>
          <p:cNvPr id="8" name="Group 7">
            <a:extLst>
              <a:ext uri="{FF2B5EF4-FFF2-40B4-BE49-F238E27FC236}">
                <a16:creationId xmlns:a16="http://schemas.microsoft.com/office/drawing/2014/main" id="{650DB319-CE90-4B94-9E38-22B301896D82}"/>
              </a:ext>
            </a:extLst>
          </p:cNvPr>
          <p:cNvGrpSpPr/>
          <p:nvPr/>
        </p:nvGrpSpPr>
        <p:grpSpPr>
          <a:xfrm>
            <a:off x="9013273" y="1071989"/>
            <a:ext cx="4293849" cy="4334642"/>
            <a:chOff x="5453644" y="2525457"/>
            <a:chExt cx="4293849" cy="4334642"/>
          </a:xfrm>
        </p:grpSpPr>
        <p:graphicFrame>
          <p:nvGraphicFramePr>
            <p:cNvPr id="9" name="Diagram 8">
              <a:extLst>
                <a:ext uri="{FF2B5EF4-FFF2-40B4-BE49-F238E27FC236}">
                  <a16:creationId xmlns:a16="http://schemas.microsoft.com/office/drawing/2014/main" id="{20909540-E0B3-4C78-8675-27DD05585800}"/>
                </a:ext>
              </a:extLst>
            </p:cNvPr>
            <p:cNvGraphicFramePr/>
            <p:nvPr>
              <p:extLst>
                <p:ext uri="{D42A27DB-BD31-4B8C-83A1-F6EECF244321}">
                  <p14:modId xmlns:p14="http://schemas.microsoft.com/office/powerpoint/2010/main" val="3825738617"/>
                </p:ext>
              </p:extLst>
            </p:nvPr>
          </p:nvGraphicFramePr>
          <p:xfrm>
            <a:off x="5453644" y="2525457"/>
            <a:ext cx="4293849" cy="43346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Oval 10">
              <a:extLst>
                <a:ext uri="{FF2B5EF4-FFF2-40B4-BE49-F238E27FC236}">
                  <a16:creationId xmlns:a16="http://schemas.microsoft.com/office/drawing/2014/main" id="{FF734405-85C5-43A8-A159-C3ADBD9C02D7}"/>
                </a:ext>
              </a:extLst>
            </p:cNvPr>
            <p:cNvSpPr/>
            <p:nvPr/>
          </p:nvSpPr>
          <p:spPr>
            <a:xfrm>
              <a:off x="6664697" y="3005660"/>
              <a:ext cx="259095" cy="2498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F68F944-42DD-420F-B342-0748964409DD}"/>
                </a:ext>
              </a:extLst>
            </p:cNvPr>
            <p:cNvSpPr/>
            <p:nvPr/>
          </p:nvSpPr>
          <p:spPr>
            <a:xfrm>
              <a:off x="6705088" y="3776127"/>
              <a:ext cx="218704" cy="20750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2329BD4-A122-4909-8C51-B7FBA123013C}"/>
                </a:ext>
              </a:extLst>
            </p:cNvPr>
            <p:cNvSpPr/>
            <p:nvPr/>
          </p:nvSpPr>
          <p:spPr>
            <a:xfrm>
              <a:off x="6705088" y="4561821"/>
              <a:ext cx="218704" cy="20750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D68B296-F8F0-4D47-B551-705ECF5FADB8}"/>
                </a:ext>
              </a:extLst>
            </p:cNvPr>
            <p:cNvSpPr/>
            <p:nvPr/>
          </p:nvSpPr>
          <p:spPr>
            <a:xfrm>
              <a:off x="6705088" y="5315354"/>
              <a:ext cx="218704" cy="20750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4D6012-07EA-4575-B4E4-E26D3DA3B04E}"/>
                </a:ext>
              </a:extLst>
            </p:cNvPr>
            <p:cNvSpPr/>
            <p:nvPr/>
          </p:nvSpPr>
          <p:spPr>
            <a:xfrm>
              <a:off x="6726255" y="6122149"/>
              <a:ext cx="177341" cy="16168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4023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OPTION 3: 7/15 </a:t>
              </a:r>
              <a:r>
                <a:rPr lang="en-US" sz="2700" dirty="0" err="1">
                  <a:latin typeface="DejaVu Sans" panose="020B0603030804020204" pitchFamily="34" charset="0"/>
                  <a:ea typeface="DejaVu Sans" panose="020B0603030804020204" pitchFamily="34" charset="0"/>
                  <a:cs typeface="DejaVu Sans" panose="020B0603030804020204" pitchFamily="34" charset="0"/>
                </a:rPr>
                <a:t>Karepiro</a:t>
              </a:r>
              <a:r>
                <a:rPr lang="en-US" sz="2700" dirty="0">
                  <a:latin typeface="DejaVu Sans" panose="020B0603030804020204" pitchFamily="34" charset="0"/>
                  <a:ea typeface="DejaVu Sans" panose="020B0603030804020204" pitchFamily="34" charset="0"/>
                  <a:cs typeface="DejaVu Sans" panose="020B0603030804020204" pitchFamily="34" charset="0"/>
                </a:rPr>
                <a:t> Drive, Stanmore Bay, Auckland</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8" name="Picture 7">
            <a:extLst>
              <a:ext uri="{FF2B5EF4-FFF2-40B4-BE49-F238E27FC236}">
                <a16:creationId xmlns:a16="http://schemas.microsoft.com/office/drawing/2014/main" id="{5E43E193-38D3-491C-8B2C-99DCBF0D681A}"/>
              </a:ext>
            </a:extLst>
          </p:cNvPr>
          <p:cNvPicPr/>
          <p:nvPr/>
        </p:nvPicPr>
        <p:blipFill>
          <a:blip r:embed="rId5"/>
          <a:stretch>
            <a:fillRect/>
          </a:stretch>
        </p:blipFill>
        <p:spPr>
          <a:xfrm>
            <a:off x="2549942" y="986972"/>
            <a:ext cx="7092115" cy="4615542"/>
          </a:xfrm>
          <a:prstGeom prst="rect">
            <a:avLst/>
          </a:prstGeom>
          <a:effectLst>
            <a:softEdge rad="63500"/>
          </a:effectLst>
        </p:spPr>
      </p:pic>
      <p:sp>
        <p:nvSpPr>
          <p:cNvPr id="9" name="Rectangle 8">
            <a:extLst>
              <a:ext uri="{FF2B5EF4-FFF2-40B4-BE49-F238E27FC236}">
                <a16:creationId xmlns:a16="http://schemas.microsoft.com/office/drawing/2014/main" id="{16D84436-4816-4EFC-B091-5A1330ED821F}"/>
              </a:ext>
            </a:extLst>
          </p:cNvPr>
          <p:cNvSpPr/>
          <p:nvPr/>
        </p:nvSpPr>
        <p:spPr>
          <a:xfrm>
            <a:off x="6502400" y="2821348"/>
            <a:ext cx="1534657" cy="400823"/>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10">
            <a:extLst>
              <a:ext uri="{FF2B5EF4-FFF2-40B4-BE49-F238E27FC236}">
                <a16:creationId xmlns:a16="http://schemas.microsoft.com/office/drawing/2014/main" id="{E885E1D7-9CEA-4F7A-BF7A-EDBFC00AA9E6}"/>
              </a:ext>
            </a:extLst>
          </p:cNvPr>
          <p:cNvSpPr/>
          <p:nvPr/>
        </p:nvSpPr>
        <p:spPr>
          <a:xfrm>
            <a:off x="7557535" y="2670629"/>
            <a:ext cx="1963836" cy="971845"/>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Box 12">
            <a:extLst>
              <a:ext uri="{FF2B5EF4-FFF2-40B4-BE49-F238E27FC236}">
                <a16:creationId xmlns:a16="http://schemas.microsoft.com/office/drawing/2014/main" id="{1EB2358B-AF94-40AF-A814-53092209FEE5}"/>
              </a:ext>
            </a:extLst>
          </p:cNvPr>
          <p:cNvSpPr txBox="1"/>
          <p:nvPr/>
        </p:nvSpPr>
        <p:spPr>
          <a:xfrm>
            <a:off x="2734056" y="6146839"/>
            <a:ext cx="6787315" cy="461665"/>
          </a:xfrm>
          <a:prstGeom prst="rect">
            <a:avLst/>
          </a:prstGeom>
          <a:noFill/>
        </p:spPr>
        <p:txBody>
          <a:bodyPr wrap="square">
            <a:spAutoFit/>
          </a:bodyPr>
          <a:lstStyle/>
          <a:p>
            <a:r>
              <a:rPr lang="en-GB" sz="1200" dirty="0">
                <a:solidFill>
                  <a:srgbClr val="000000"/>
                </a:solidFill>
                <a:effectLst/>
                <a:latin typeface="DejaVu Sans" panose="020B0603030804020204" pitchFamily="34" charset="0"/>
                <a:ea typeface="DejaVu Sans" panose="020B0603030804020204" pitchFamily="34" charset="0"/>
                <a:cs typeface="DejaVu Sans" panose="020B0603030804020204" pitchFamily="34" charset="0"/>
              </a:rPr>
              <a:t>Photo and adverts from https://www.realestate.co.nz/3825007/commercial/lease/715-karepiro-drive-stanmore-bay</a:t>
            </a:r>
            <a:endParaRPr lang="en-US" sz="1200" dirty="0">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1230842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OPTION 3: 7/15 </a:t>
              </a:r>
              <a:r>
                <a:rPr lang="en-US" sz="2700" dirty="0" err="1">
                  <a:latin typeface="DejaVu Sans" panose="020B0603030804020204" pitchFamily="34" charset="0"/>
                  <a:ea typeface="DejaVu Sans" panose="020B0603030804020204" pitchFamily="34" charset="0"/>
                  <a:cs typeface="DejaVu Sans" panose="020B0603030804020204" pitchFamily="34" charset="0"/>
                </a:rPr>
                <a:t>Karepiro</a:t>
              </a:r>
              <a:r>
                <a:rPr lang="en-US" sz="2700" dirty="0">
                  <a:latin typeface="DejaVu Sans" panose="020B0603030804020204" pitchFamily="34" charset="0"/>
                  <a:ea typeface="DejaVu Sans" panose="020B0603030804020204" pitchFamily="34" charset="0"/>
                  <a:cs typeface="DejaVu Sans" panose="020B0603030804020204" pitchFamily="34" charset="0"/>
                </a:rPr>
                <a:t> Drive, Stanmore Bay, Auckland</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7" name="Picture 6">
            <a:extLst>
              <a:ext uri="{FF2B5EF4-FFF2-40B4-BE49-F238E27FC236}">
                <a16:creationId xmlns:a16="http://schemas.microsoft.com/office/drawing/2014/main" id="{808A4685-F63C-4D27-A2CB-7EC619FC6DF8}"/>
              </a:ext>
            </a:extLst>
          </p:cNvPr>
          <p:cNvPicPr/>
          <p:nvPr/>
        </p:nvPicPr>
        <p:blipFill>
          <a:blip r:embed="rId5"/>
          <a:stretch>
            <a:fillRect/>
          </a:stretch>
        </p:blipFill>
        <p:spPr>
          <a:xfrm>
            <a:off x="2464208" y="1058136"/>
            <a:ext cx="7263584" cy="4210550"/>
          </a:xfrm>
          <a:prstGeom prst="rect">
            <a:avLst/>
          </a:prstGeom>
          <a:effectLst>
            <a:softEdge rad="63500"/>
          </a:effectLst>
        </p:spPr>
      </p:pic>
      <p:grpSp>
        <p:nvGrpSpPr>
          <p:cNvPr id="8" name="Group 7">
            <a:extLst>
              <a:ext uri="{FF2B5EF4-FFF2-40B4-BE49-F238E27FC236}">
                <a16:creationId xmlns:a16="http://schemas.microsoft.com/office/drawing/2014/main" id="{BB57F009-8577-46D9-8130-F802137F4E1A}"/>
              </a:ext>
            </a:extLst>
          </p:cNvPr>
          <p:cNvGrpSpPr/>
          <p:nvPr/>
        </p:nvGrpSpPr>
        <p:grpSpPr>
          <a:xfrm>
            <a:off x="8752016" y="1175542"/>
            <a:ext cx="4293849" cy="4334642"/>
            <a:chOff x="5453644" y="2525457"/>
            <a:chExt cx="4293849" cy="4334642"/>
          </a:xfrm>
        </p:grpSpPr>
        <p:graphicFrame>
          <p:nvGraphicFramePr>
            <p:cNvPr id="9" name="Diagram 8">
              <a:extLst>
                <a:ext uri="{FF2B5EF4-FFF2-40B4-BE49-F238E27FC236}">
                  <a16:creationId xmlns:a16="http://schemas.microsoft.com/office/drawing/2014/main" id="{E985C5E7-B305-4886-8453-D41FEB524ACE}"/>
                </a:ext>
              </a:extLst>
            </p:cNvPr>
            <p:cNvGraphicFramePr/>
            <p:nvPr>
              <p:extLst>
                <p:ext uri="{D42A27DB-BD31-4B8C-83A1-F6EECF244321}">
                  <p14:modId xmlns:p14="http://schemas.microsoft.com/office/powerpoint/2010/main" val="3825738617"/>
                </p:ext>
              </p:extLst>
            </p:nvPr>
          </p:nvGraphicFramePr>
          <p:xfrm>
            <a:off x="5453644" y="2525457"/>
            <a:ext cx="4293849" cy="43346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Oval 10">
              <a:extLst>
                <a:ext uri="{FF2B5EF4-FFF2-40B4-BE49-F238E27FC236}">
                  <a16:creationId xmlns:a16="http://schemas.microsoft.com/office/drawing/2014/main" id="{54600E68-D18D-415A-BBDC-3B916635F7C2}"/>
                </a:ext>
              </a:extLst>
            </p:cNvPr>
            <p:cNvSpPr/>
            <p:nvPr/>
          </p:nvSpPr>
          <p:spPr>
            <a:xfrm>
              <a:off x="6664697" y="3005660"/>
              <a:ext cx="259095" cy="2498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A50F6B6-7D32-4A33-8899-38B4366BA955}"/>
                </a:ext>
              </a:extLst>
            </p:cNvPr>
            <p:cNvSpPr/>
            <p:nvPr/>
          </p:nvSpPr>
          <p:spPr>
            <a:xfrm>
              <a:off x="6705088" y="3776127"/>
              <a:ext cx="218704" cy="20750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24144FD-E891-4CF2-BEF7-FCF5D31253AA}"/>
                </a:ext>
              </a:extLst>
            </p:cNvPr>
            <p:cNvSpPr/>
            <p:nvPr/>
          </p:nvSpPr>
          <p:spPr>
            <a:xfrm>
              <a:off x="6705088" y="4561821"/>
              <a:ext cx="218704" cy="20750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965CD7F-ECDA-49FB-AE01-7026524984EC}"/>
                </a:ext>
              </a:extLst>
            </p:cNvPr>
            <p:cNvSpPr/>
            <p:nvPr/>
          </p:nvSpPr>
          <p:spPr>
            <a:xfrm>
              <a:off x="6705088" y="5315354"/>
              <a:ext cx="218704" cy="20750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8512AC7-35BB-4896-BF4C-95ADA9C2080D}"/>
                </a:ext>
              </a:extLst>
            </p:cNvPr>
            <p:cNvSpPr/>
            <p:nvPr/>
          </p:nvSpPr>
          <p:spPr>
            <a:xfrm>
              <a:off x="6726255" y="6122149"/>
              <a:ext cx="177341" cy="16168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84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OPTION 3: 7/15 </a:t>
              </a:r>
              <a:r>
                <a:rPr lang="en-US" sz="2700" dirty="0" err="1">
                  <a:latin typeface="DejaVu Sans" panose="020B0603030804020204" pitchFamily="34" charset="0"/>
                  <a:ea typeface="DejaVu Sans" panose="020B0603030804020204" pitchFamily="34" charset="0"/>
                  <a:cs typeface="DejaVu Sans" panose="020B0603030804020204" pitchFamily="34" charset="0"/>
                </a:rPr>
                <a:t>Karepiro</a:t>
              </a:r>
              <a:r>
                <a:rPr lang="en-US" sz="2700" dirty="0">
                  <a:latin typeface="DejaVu Sans" panose="020B0603030804020204" pitchFamily="34" charset="0"/>
                  <a:ea typeface="DejaVu Sans" panose="020B0603030804020204" pitchFamily="34" charset="0"/>
                  <a:cs typeface="DejaVu Sans" panose="020B0603030804020204" pitchFamily="34" charset="0"/>
                </a:rPr>
                <a:t> Drive, Stanmore Bay, Auckland</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7" name="Picture 6">
            <a:extLst>
              <a:ext uri="{FF2B5EF4-FFF2-40B4-BE49-F238E27FC236}">
                <a16:creationId xmlns:a16="http://schemas.microsoft.com/office/drawing/2014/main" id="{2E34B1A7-C0B6-4152-8996-C036BF65C673}"/>
              </a:ext>
            </a:extLst>
          </p:cNvPr>
          <p:cNvPicPr/>
          <p:nvPr/>
        </p:nvPicPr>
        <p:blipFill>
          <a:blip r:embed="rId5"/>
          <a:stretch>
            <a:fillRect/>
          </a:stretch>
        </p:blipFill>
        <p:spPr>
          <a:xfrm>
            <a:off x="2577101" y="1089569"/>
            <a:ext cx="7427739" cy="4353288"/>
          </a:xfrm>
          <a:prstGeom prst="rect">
            <a:avLst/>
          </a:prstGeom>
          <a:effectLst>
            <a:softEdge rad="63500"/>
          </a:effectLst>
        </p:spPr>
      </p:pic>
      <p:grpSp>
        <p:nvGrpSpPr>
          <p:cNvPr id="22" name="Group 21">
            <a:extLst>
              <a:ext uri="{FF2B5EF4-FFF2-40B4-BE49-F238E27FC236}">
                <a16:creationId xmlns:a16="http://schemas.microsoft.com/office/drawing/2014/main" id="{4E2D7584-0CD4-4733-9BAB-2EC8EF190927}"/>
              </a:ext>
            </a:extLst>
          </p:cNvPr>
          <p:cNvGrpSpPr/>
          <p:nvPr/>
        </p:nvGrpSpPr>
        <p:grpSpPr>
          <a:xfrm>
            <a:off x="8946224" y="1261679"/>
            <a:ext cx="4293849" cy="4334642"/>
            <a:chOff x="5453644" y="2525457"/>
            <a:chExt cx="4293849" cy="4334642"/>
          </a:xfrm>
        </p:grpSpPr>
        <p:graphicFrame>
          <p:nvGraphicFramePr>
            <p:cNvPr id="23" name="Diagram 22">
              <a:extLst>
                <a:ext uri="{FF2B5EF4-FFF2-40B4-BE49-F238E27FC236}">
                  <a16:creationId xmlns:a16="http://schemas.microsoft.com/office/drawing/2014/main" id="{E9A85CF5-77D2-443C-A613-C327256A212A}"/>
                </a:ext>
              </a:extLst>
            </p:cNvPr>
            <p:cNvGraphicFramePr/>
            <p:nvPr>
              <p:extLst>
                <p:ext uri="{D42A27DB-BD31-4B8C-83A1-F6EECF244321}">
                  <p14:modId xmlns:p14="http://schemas.microsoft.com/office/powerpoint/2010/main" val="3825738617"/>
                </p:ext>
              </p:extLst>
            </p:nvPr>
          </p:nvGraphicFramePr>
          <p:xfrm>
            <a:off x="5453644" y="2525457"/>
            <a:ext cx="4293849" cy="43346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Oval 23">
              <a:extLst>
                <a:ext uri="{FF2B5EF4-FFF2-40B4-BE49-F238E27FC236}">
                  <a16:creationId xmlns:a16="http://schemas.microsoft.com/office/drawing/2014/main" id="{07EC69B9-4CEE-4829-92FC-A7537B7FDF23}"/>
                </a:ext>
              </a:extLst>
            </p:cNvPr>
            <p:cNvSpPr/>
            <p:nvPr/>
          </p:nvSpPr>
          <p:spPr>
            <a:xfrm>
              <a:off x="6664697" y="3005660"/>
              <a:ext cx="259095" cy="2498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54A0958-F35F-47DF-9B28-3D091C8E72B2}"/>
                </a:ext>
              </a:extLst>
            </p:cNvPr>
            <p:cNvSpPr/>
            <p:nvPr/>
          </p:nvSpPr>
          <p:spPr>
            <a:xfrm>
              <a:off x="6705088" y="3776127"/>
              <a:ext cx="218704" cy="20750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4EBB82A-13D0-4640-A1C5-9F3201038F5B}"/>
                </a:ext>
              </a:extLst>
            </p:cNvPr>
            <p:cNvSpPr/>
            <p:nvPr/>
          </p:nvSpPr>
          <p:spPr>
            <a:xfrm>
              <a:off x="6705088" y="4561821"/>
              <a:ext cx="218704" cy="20750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71808B3-D307-4921-875F-AFF799D06CA2}"/>
                </a:ext>
              </a:extLst>
            </p:cNvPr>
            <p:cNvSpPr/>
            <p:nvPr/>
          </p:nvSpPr>
          <p:spPr>
            <a:xfrm>
              <a:off x="6705088" y="5315354"/>
              <a:ext cx="218704" cy="20750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C112E75-5F9F-4408-955F-BC8B98886DFC}"/>
                </a:ext>
              </a:extLst>
            </p:cNvPr>
            <p:cNvSpPr/>
            <p:nvPr/>
          </p:nvSpPr>
          <p:spPr>
            <a:xfrm>
              <a:off x="6726255" y="6122149"/>
              <a:ext cx="177341" cy="161688"/>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3034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dirty="0">
                  <a:latin typeface="DejaVu Sans" panose="020B0603030804020204" pitchFamily="34" charset="0"/>
                  <a:ea typeface="DejaVu Sans" panose="020B0603030804020204" pitchFamily="34" charset="0"/>
                  <a:cs typeface="DejaVu Sans" panose="020B0603030804020204" pitchFamily="34" charset="0"/>
                </a:rPr>
                <a:t>LOCATION EVALUATION AND COMPARISON</a:t>
              </a:r>
              <a:endParaRPr lang="en-US" sz="2700" kern="1200" dirty="0">
                <a:latin typeface="DejaVu Sans" panose="020B0603030804020204" pitchFamily="34" charset="0"/>
                <a:ea typeface="DejaVu Sans" panose="020B0603030804020204" pitchFamily="34" charset="0"/>
                <a:cs typeface="DejaVu Sans" panose="020B0603030804020204" pitchFamily="34" charset="0"/>
              </a:endParaRPr>
            </a:p>
          </p:txBody>
        </p:sp>
      </p:grpSp>
      <p:pic>
        <p:nvPicPr>
          <p:cNvPr id="13" name="Picture 12">
            <a:extLst>
              <a:ext uri="{FF2B5EF4-FFF2-40B4-BE49-F238E27FC236}">
                <a16:creationId xmlns:a16="http://schemas.microsoft.com/office/drawing/2014/main" id="{5E250737-2045-4760-A6E7-759E72BC617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452913" y="2032000"/>
            <a:ext cx="8679544" cy="2307771"/>
          </a:xfrm>
          <a:prstGeom prst="rect">
            <a:avLst/>
          </a:prstGeom>
          <a:noFill/>
          <a:ln>
            <a:noFill/>
          </a:ln>
        </p:spPr>
      </p:pic>
    </p:spTree>
    <p:extLst>
      <p:ext uri="{BB962C8B-B14F-4D97-AF65-F5344CB8AC3E}">
        <p14:creationId xmlns:p14="http://schemas.microsoft.com/office/powerpoint/2010/main" val="2103935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itting on a kitchen counter&#10;&#10;Description automatically generated">
            <a:extLst>
              <a:ext uri="{FF2B5EF4-FFF2-40B4-BE49-F238E27FC236}">
                <a16:creationId xmlns:a16="http://schemas.microsoft.com/office/drawing/2014/main" id="{6B0DEE5D-4EAD-4246-A2DC-7EF19E50BE7F}"/>
              </a:ext>
            </a:extLst>
          </p:cNvPr>
          <p:cNvPicPr>
            <a:picLocks noChangeAspect="1"/>
          </p:cNvPicPr>
          <p:nvPr/>
        </p:nvPicPr>
        <p:blipFill rotWithShape="1">
          <a:blip r:embed="rId2">
            <a:extLst>
              <a:ext uri="{28A0092B-C50C-407E-A947-70E740481C1C}">
                <a14:useLocalDpi xmlns:a14="http://schemas.microsoft.com/office/drawing/2010/main" val="0"/>
              </a:ext>
            </a:extLst>
          </a:blip>
          <a:srcRect l="23709" t="9091" r="22072"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TextBox 9">
            <a:extLst>
              <a:ext uri="{FF2B5EF4-FFF2-40B4-BE49-F238E27FC236}">
                <a16:creationId xmlns:a16="http://schemas.microsoft.com/office/drawing/2014/main" id="{4797DA09-2F1B-4D84-A3E4-5DB5DDBE8774}"/>
              </a:ext>
            </a:extLst>
          </p:cNvPr>
          <p:cNvSpPr txBox="1"/>
          <p:nvPr/>
        </p:nvSpPr>
        <p:spPr>
          <a:xfrm>
            <a:off x="2734056" y="6608504"/>
            <a:ext cx="6424440" cy="337284"/>
          </a:xfrm>
          <a:prstGeom prst="rect">
            <a:avLst/>
          </a:prstGeom>
        </p:spPr>
        <p:txBody>
          <a:bodyPr vert="horz" lIns="91440" tIns="45720" rIns="91440" bIns="45720" rtlCol="0">
            <a:norm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Taryn Elliott</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grpSp>
        <p:nvGrpSpPr>
          <p:cNvPr id="14" name="Group 13">
            <a:extLst>
              <a:ext uri="{FF2B5EF4-FFF2-40B4-BE49-F238E27FC236}">
                <a16:creationId xmlns:a16="http://schemas.microsoft.com/office/drawing/2014/main" id="{C988582C-AEB6-412A-97A5-19D41864E054}"/>
              </a:ext>
            </a:extLst>
          </p:cNvPr>
          <p:cNvGrpSpPr/>
          <p:nvPr/>
        </p:nvGrpSpPr>
        <p:grpSpPr>
          <a:xfrm>
            <a:off x="1856014" y="-8523"/>
            <a:ext cx="7427740" cy="825161"/>
            <a:chOff x="0" y="218808"/>
            <a:chExt cx="7427740" cy="1275192"/>
          </a:xfrm>
          <a:solidFill>
            <a:schemeClr val="accent2"/>
          </a:solidFill>
        </p:grpSpPr>
        <p:sp>
          <p:nvSpPr>
            <p:cNvPr id="15" name="Rectangle 14">
              <a:extLst>
                <a:ext uri="{FF2B5EF4-FFF2-40B4-BE49-F238E27FC236}">
                  <a16:creationId xmlns:a16="http://schemas.microsoft.com/office/drawing/2014/main" id="{9C63685D-7BAA-4607-A336-3468060CF125}"/>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96FE9E8-2130-4D32-9536-EE5C8AF5CBD8}"/>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NZ" sz="2700" kern="1200" dirty="0">
                  <a:latin typeface="DejaVu Sans" panose="020B0603030804020204" pitchFamily="34" charset="0"/>
                  <a:ea typeface="DejaVu Sans" panose="020B0603030804020204" pitchFamily="34" charset="0"/>
                  <a:cs typeface="DejaVu Sans" panose="020B0603030804020204" pitchFamily="34" charset="0"/>
                </a:rPr>
                <a:t>S</a:t>
              </a:r>
              <a:r>
                <a:rPr lang="en-US" sz="2700" kern="1200" dirty="0">
                  <a:latin typeface="DejaVu Sans" panose="020B0603030804020204" pitchFamily="34" charset="0"/>
                  <a:ea typeface="DejaVu Sans" panose="020B0603030804020204" pitchFamily="34" charset="0"/>
                  <a:cs typeface="DejaVu Sans" panose="020B0603030804020204" pitchFamily="34" charset="0"/>
                </a:rPr>
                <a:t>ELECTED LOCATION: 719 Whangaparaoa Road, Stanmore Bay, Auckland</a:t>
              </a:r>
            </a:p>
          </p:txBody>
        </p:sp>
      </p:grpSp>
      <p:pic>
        <p:nvPicPr>
          <p:cNvPr id="2" name="Picture 1">
            <a:extLst>
              <a:ext uri="{FF2B5EF4-FFF2-40B4-BE49-F238E27FC236}">
                <a16:creationId xmlns:a16="http://schemas.microsoft.com/office/drawing/2014/main" id="{729EA984-9CCB-475C-B61A-E5A6AB9F3E4D}"/>
              </a:ext>
            </a:extLst>
          </p:cNvPr>
          <p:cNvPicPr/>
          <p:nvPr/>
        </p:nvPicPr>
        <p:blipFill>
          <a:blip r:embed="rId5"/>
          <a:stretch>
            <a:fillRect/>
          </a:stretch>
        </p:blipFill>
        <p:spPr>
          <a:xfrm>
            <a:off x="2734056" y="1153886"/>
            <a:ext cx="6932458" cy="4615543"/>
          </a:xfrm>
          <a:prstGeom prst="rect">
            <a:avLst/>
          </a:prstGeom>
          <a:effectLst>
            <a:softEdge rad="63500"/>
          </a:effectLst>
        </p:spPr>
      </p:pic>
      <p:sp>
        <p:nvSpPr>
          <p:cNvPr id="3" name="Arrow: Down 2">
            <a:extLst>
              <a:ext uri="{FF2B5EF4-FFF2-40B4-BE49-F238E27FC236}">
                <a16:creationId xmlns:a16="http://schemas.microsoft.com/office/drawing/2014/main" id="{37C3C059-D4F3-40B0-908C-A7F99BB58511}"/>
              </a:ext>
            </a:extLst>
          </p:cNvPr>
          <p:cNvSpPr/>
          <p:nvPr/>
        </p:nvSpPr>
        <p:spPr>
          <a:xfrm>
            <a:off x="4385355" y="2411095"/>
            <a:ext cx="460375" cy="511810"/>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56087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DAD7A0-37A3-44FE-BA7D-617FCBE8D2EE}"/>
              </a:ext>
            </a:extLst>
          </p:cNvPr>
          <p:cNvSpPr txBox="1"/>
          <p:nvPr/>
        </p:nvSpPr>
        <p:spPr>
          <a:xfrm>
            <a:off x="471715" y="6581001"/>
            <a:ext cx="6110514"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2"/>
              </a:rPr>
              <a:t>Giftpundits.com</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3"/>
              </a:rPr>
              <a:t>Pexels</a:t>
            </a:r>
            <a:endParaRPr lang="en-US" sz="1200" dirty="0"/>
          </a:p>
        </p:txBody>
      </p:sp>
      <p:pic>
        <p:nvPicPr>
          <p:cNvPr id="7" name="Picture 6" descr="Text, letter&#10;&#10;Description automatically generated">
            <a:extLst>
              <a:ext uri="{FF2B5EF4-FFF2-40B4-BE49-F238E27FC236}">
                <a16:creationId xmlns:a16="http://schemas.microsoft.com/office/drawing/2014/main" id="{C8531375-9CC8-49D3-9184-06DEB7A01D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15" y="365276"/>
            <a:ext cx="8889999" cy="5926666"/>
          </a:xfrm>
          <a:prstGeom prst="rect">
            <a:avLst/>
          </a:prstGeom>
          <a:effectLst>
            <a:softEdge rad="635000"/>
          </a:effectLst>
        </p:spPr>
      </p:pic>
    </p:spTree>
    <p:extLst>
      <p:ext uri="{BB962C8B-B14F-4D97-AF65-F5344CB8AC3E}">
        <p14:creationId xmlns:p14="http://schemas.microsoft.com/office/powerpoint/2010/main" val="3498070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tanding in front of a mirror posing for the camera&#10;&#10;Description automatically generated">
            <a:extLst>
              <a:ext uri="{FF2B5EF4-FFF2-40B4-BE49-F238E27FC236}">
                <a16:creationId xmlns:a16="http://schemas.microsoft.com/office/drawing/2014/main" id="{77EF911F-E4D0-4328-B164-C10BC44E2362}"/>
              </a:ext>
            </a:extLst>
          </p:cNvPr>
          <p:cNvPicPr>
            <a:picLocks noChangeAspect="1"/>
          </p:cNvPicPr>
          <p:nvPr/>
        </p:nvPicPr>
        <p:blipFill rotWithShape="1">
          <a:blip r:embed="rId2">
            <a:extLst>
              <a:ext uri="{28A0092B-C50C-407E-A947-70E740481C1C}">
                <a14:useLocalDpi xmlns:a14="http://schemas.microsoft.com/office/drawing/2010/main" val="0"/>
              </a:ext>
            </a:extLst>
          </a:blip>
          <a:srcRect t="24973" b="15466"/>
          <a:stretch/>
        </p:blipFill>
        <p:spPr>
          <a:xfrm>
            <a:off x="3085887" y="1992742"/>
            <a:ext cx="4572000" cy="4084643"/>
          </a:xfrm>
          <a:prstGeom prst="rect">
            <a:avLst/>
          </a:prstGeom>
          <a:effectLst>
            <a:softEdge rad="508000"/>
          </a:effectLst>
        </p:spPr>
      </p:pic>
      <p:sp>
        <p:nvSpPr>
          <p:cNvPr id="2" name="Title 1">
            <a:extLst>
              <a:ext uri="{FF2B5EF4-FFF2-40B4-BE49-F238E27FC236}">
                <a16:creationId xmlns:a16="http://schemas.microsoft.com/office/drawing/2014/main" id="{63688FE8-5EAE-4CF7-9AF0-BF07FB4BD177}"/>
              </a:ext>
            </a:extLst>
          </p:cNvPr>
          <p:cNvSpPr>
            <a:spLocks noGrp="1"/>
          </p:cNvSpPr>
          <p:nvPr>
            <p:ph type="title"/>
          </p:nvPr>
        </p:nvSpPr>
        <p:spPr>
          <a:xfrm>
            <a:off x="1" y="120215"/>
            <a:ext cx="9678572" cy="1320800"/>
          </a:xfrm>
        </p:spPr>
        <p:txBody>
          <a:bodyPr>
            <a:noAutofit/>
          </a:bodyPr>
          <a:lstStyle/>
          <a:p>
            <a:pPr algn="ctr"/>
            <a:r>
              <a:rPr lang="en-US" sz="2600" dirty="0">
                <a:solidFill>
                  <a:srgbClr val="00B050"/>
                </a:solidFill>
                <a:latin typeface="DejaVu Sans" panose="020B0603030804020204" pitchFamily="34" charset="0"/>
                <a:ea typeface="DejaVu Sans" panose="020B0603030804020204" pitchFamily="34" charset="0"/>
                <a:cs typeface="DejaVu Sans" panose="020B0603030804020204" pitchFamily="34" charset="0"/>
              </a:rPr>
              <a:t>WHAT FACTORS SHOULD I CONSIDER?</a:t>
            </a:r>
          </a:p>
        </p:txBody>
      </p:sp>
      <p:sp>
        <p:nvSpPr>
          <p:cNvPr id="15" name="TextBox 14">
            <a:extLst>
              <a:ext uri="{FF2B5EF4-FFF2-40B4-BE49-F238E27FC236}">
                <a16:creationId xmlns:a16="http://schemas.microsoft.com/office/drawing/2014/main" id="{D82D7594-5769-47B9-BD24-E439C2E35E10}"/>
              </a:ext>
            </a:extLst>
          </p:cNvPr>
          <p:cNvSpPr txBox="1"/>
          <p:nvPr/>
        </p:nvSpPr>
        <p:spPr>
          <a:xfrm>
            <a:off x="2745371" y="6545433"/>
            <a:ext cx="6110514"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Andrea </a:t>
            </a:r>
            <a:r>
              <a:rPr lang="en-US" sz="1200" b="1" i="0" u="none" strike="noStrike" dirty="0" err="1">
                <a:solidFill>
                  <a:srgbClr val="1A1A1A"/>
                </a:solidFill>
                <a:effectLst/>
                <a:latin typeface="-apple-system"/>
                <a:hlinkClick r:id="rId3"/>
              </a:rPr>
              <a:t>Piacquadio</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graphicFrame>
        <p:nvGraphicFramePr>
          <p:cNvPr id="18" name="Diagram 17">
            <a:extLst>
              <a:ext uri="{FF2B5EF4-FFF2-40B4-BE49-F238E27FC236}">
                <a16:creationId xmlns:a16="http://schemas.microsoft.com/office/drawing/2014/main" id="{E03518A7-6667-479A-A53C-818EFD185107}"/>
              </a:ext>
            </a:extLst>
          </p:cNvPr>
          <p:cNvGraphicFramePr/>
          <p:nvPr>
            <p:extLst>
              <p:ext uri="{D42A27DB-BD31-4B8C-83A1-F6EECF244321}">
                <p14:modId xmlns:p14="http://schemas.microsoft.com/office/powerpoint/2010/main" val="3008999679"/>
              </p:ext>
            </p:extLst>
          </p:nvPr>
        </p:nvGraphicFramePr>
        <p:xfrm>
          <a:off x="1170109" y="106308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99602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0" name="Content Placeholder 9">
            <a:extLst>
              <a:ext uri="{FF2B5EF4-FFF2-40B4-BE49-F238E27FC236}">
                <a16:creationId xmlns:a16="http://schemas.microsoft.com/office/drawing/2014/main" id="{249D665E-B9D4-4C42-8C3C-DE4EB70BD8F3}"/>
              </a:ext>
            </a:extLst>
          </p:cNvPr>
          <p:cNvPicPr>
            <a:picLocks noGrp="1" noChangeAspect="1"/>
          </p:cNvPicPr>
          <p:nvPr>
            <p:ph idx="1"/>
          </p:nvPr>
        </p:nvPicPr>
        <p:blipFill rotWithShape="1">
          <a:blip r:embed="rId2"/>
          <a:srcRect l="17319" t="5213" r="9593"/>
          <a:stretch/>
        </p:blipFill>
        <p:spPr>
          <a:xfrm>
            <a:off x="4615020" y="-37496"/>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C4C59125-55A8-4836-8BA1-B09EC66880E7}"/>
              </a:ext>
            </a:extLst>
          </p:cNvPr>
          <p:cNvSpPr>
            <a:spLocks noGrp="1"/>
          </p:cNvSpPr>
          <p:nvPr>
            <p:ph type="title"/>
          </p:nvPr>
        </p:nvSpPr>
        <p:spPr>
          <a:xfrm>
            <a:off x="700155" y="1828679"/>
            <a:ext cx="4566456" cy="2765211"/>
          </a:xfrm>
        </p:spPr>
        <p:txBody>
          <a:bodyPr vert="horz" lIns="91440" tIns="45720" rIns="91440" bIns="45720" rtlCol="0" anchor="b">
            <a:normAutofit fontScale="90000"/>
          </a:bodyPr>
          <a:lstStyle/>
          <a:p>
            <a:pPr algn="ctr">
              <a:lnSpc>
                <a:spcPct val="90000"/>
              </a:lnSpc>
            </a:pPr>
            <a:r>
              <a:rPr lang="en-US" sz="4100" dirty="0">
                <a:solidFill>
                  <a:srgbClr val="00B050"/>
                </a:solidFill>
                <a:latin typeface="DejaVu Sans Light" panose="020B0203030804020204" pitchFamily="34" charset="0"/>
                <a:ea typeface="DejaVu Sans Light" panose="020B0203030804020204" pitchFamily="34" charset="0"/>
                <a:cs typeface="DejaVu Sans Light" panose="020B0203030804020204" pitchFamily="34" charset="0"/>
              </a:rPr>
              <a:t>LET US FIGURE THIS OUT TOGETHER</a:t>
            </a:r>
            <a:br>
              <a:rPr lang="en-US" sz="4100" dirty="0">
                <a:solidFill>
                  <a:srgbClr val="00B050"/>
                </a:solidFill>
                <a:latin typeface="DejaVu Sans Light" panose="020B0203030804020204" pitchFamily="34" charset="0"/>
                <a:ea typeface="DejaVu Sans Light" panose="020B0203030804020204" pitchFamily="34" charset="0"/>
                <a:cs typeface="DejaVu Sans Light" panose="020B0203030804020204" pitchFamily="34" charset="0"/>
              </a:rPr>
            </a:br>
            <a:r>
              <a:rPr lang="en-US" sz="4100" dirty="0">
                <a:solidFill>
                  <a:srgbClr val="00B050"/>
                </a:solidFill>
                <a:latin typeface="DejaVu Sans Light" panose="020B0203030804020204" pitchFamily="34" charset="0"/>
                <a:ea typeface="DejaVu Sans Light" panose="020B0203030804020204" pitchFamily="34" charset="0"/>
                <a:cs typeface="DejaVu Sans Light" panose="020B0203030804020204" pitchFamily="34" charset="0"/>
              </a:rPr>
              <a:t>USING DATA ANALYSIS</a:t>
            </a:r>
          </a:p>
        </p:txBody>
      </p:sp>
      <p:cxnSp>
        <p:nvCxnSpPr>
          <p:cNvPr id="27" name="Straight Connector 26">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TextBox 33">
            <a:extLst>
              <a:ext uri="{FF2B5EF4-FFF2-40B4-BE49-F238E27FC236}">
                <a16:creationId xmlns:a16="http://schemas.microsoft.com/office/drawing/2014/main" id="{2F69BA36-BF69-4EC5-A012-C9A8E6C21B42}"/>
              </a:ext>
            </a:extLst>
          </p:cNvPr>
          <p:cNvSpPr txBox="1"/>
          <p:nvPr/>
        </p:nvSpPr>
        <p:spPr>
          <a:xfrm>
            <a:off x="402760" y="6543506"/>
            <a:ext cx="3817147"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a:solidFill>
                  <a:srgbClr val="1A1A1A"/>
                </a:solidFill>
                <a:effectLst/>
                <a:latin typeface="-apple-system"/>
                <a:hlinkClick r:id="rId3"/>
              </a:rPr>
              <a:t>Gustavo </a:t>
            </a:r>
            <a:r>
              <a:rPr lang="en-US" sz="1200" b="1" i="0" u="none" strike="noStrike" dirty="0" err="1">
                <a:solidFill>
                  <a:srgbClr val="1A1A1A"/>
                </a:solidFill>
                <a:effectLst/>
                <a:latin typeface="-apple-system"/>
                <a:hlinkClick r:id="rId3"/>
              </a:rPr>
              <a:t>Fring</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4"/>
              </a:rPr>
              <a:t>Pexels</a:t>
            </a:r>
            <a:endParaRPr lang="en-US" sz="1200" dirty="0"/>
          </a:p>
        </p:txBody>
      </p:sp>
    </p:spTree>
    <p:extLst>
      <p:ext uri="{BB962C8B-B14F-4D97-AF65-F5344CB8AC3E}">
        <p14:creationId xmlns:p14="http://schemas.microsoft.com/office/powerpoint/2010/main" val="3320944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7A3E6-1AB0-43D5-B56E-094C06028BC9}"/>
              </a:ext>
            </a:extLst>
          </p:cNvPr>
          <p:cNvSpPr>
            <a:spLocks noGrp="1"/>
          </p:cNvSpPr>
          <p:nvPr>
            <p:ph type="title"/>
          </p:nvPr>
        </p:nvSpPr>
        <p:spPr>
          <a:xfrm>
            <a:off x="5173340" y="971426"/>
            <a:ext cx="4436839" cy="1320800"/>
          </a:xfrm>
        </p:spPr>
        <p:txBody>
          <a:bodyPr>
            <a:noAutofit/>
          </a:bodyPr>
          <a:lstStyle/>
          <a:p>
            <a:pPr algn="ctr"/>
            <a:r>
              <a:rPr lang="en-US" sz="4100" dirty="0">
                <a:solidFill>
                  <a:srgbClr val="00B050"/>
                </a:solidFill>
                <a:latin typeface="DejaVu Sans Light" panose="020B0203030804020204" pitchFamily="34" charset="0"/>
                <a:ea typeface="DejaVu Sans Light" panose="020B0203030804020204" pitchFamily="34" charset="0"/>
                <a:cs typeface="DejaVu Sans Light" panose="020B0203030804020204" pitchFamily="34" charset="0"/>
              </a:rPr>
              <a:t>FIRST THINGS FIRST</a:t>
            </a:r>
          </a:p>
        </p:txBody>
      </p:sp>
      <p:graphicFrame>
        <p:nvGraphicFramePr>
          <p:cNvPr id="13" name="Content Placeholder 12">
            <a:extLst>
              <a:ext uri="{FF2B5EF4-FFF2-40B4-BE49-F238E27FC236}">
                <a16:creationId xmlns:a16="http://schemas.microsoft.com/office/drawing/2014/main" id="{738BBB07-1202-4595-84F3-BCC315C339E1}"/>
              </a:ext>
            </a:extLst>
          </p:cNvPr>
          <p:cNvGraphicFramePr>
            <a:graphicFrameLocks noGrp="1"/>
          </p:cNvGraphicFramePr>
          <p:nvPr>
            <p:ph idx="1"/>
            <p:extLst>
              <p:ext uri="{D42A27DB-BD31-4B8C-83A1-F6EECF244321}">
                <p14:modId xmlns:p14="http://schemas.microsoft.com/office/powerpoint/2010/main" val="3689035940"/>
              </p:ext>
            </p:extLst>
          </p:nvPr>
        </p:nvGraphicFramePr>
        <p:xfrm>
          <a:off x="4837163" y="3263652"/>
          <a:ext cx="5302525" cy="17942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descr="A person sitting in a room&#10;&#10;Description automatically generated">
            <a:extLst>
              <a:ext uri="{FF2B5EF4-FFF2-40B4-BE49-F238E27FC236}">
                <a16:creationId xmlns:a16="http://schemas.microsoft.com/office/drawing/2014/main" id="{DA54A5E7-1BB6-4456-9178-3684E65F6E74}"/>
              </a:ext>
            </a:extLst>
          </p:cNvPr>
          <p:cNvPicPr>
            <a:picLocks noChangeAspect="1"/>
          </p:cNvPicPr>
          <p:nvPr/>
        </p:nvPicPr>
        <p:blipFill rotWithShape="1">
          <a:blip r:embed="rId7">
            <a:extLst>
              <a:ext uri="{28A0092B-C50C-407E-A947-70E740481C1C}">
                <a14:useLocalDpi xmlns:a14="http://schemas.microsoft.com/office/drawing/2010/main" val="0"/>
              </a:ext>
            </a:extLst>
          </a:blip>
          <a:srcRect r="1" b="15149"/>
          <a:stretch/>
        </p:blipFill>
        <p:spPr>
          <a:xfrm>
            <a:off x="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2" name="Isosceles Triangle 11">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extBox 9">
            <a:extLst>
              <a:ext uri="{FF2B5EF4-FFF2-40B4-BE49-F238E27FC236}">
                <a16:creationId xmlns:a16="http://schemas.microsoft.com/office/drawing/2014/main" id="{8A4EB130-C6AB-4622-B268-907C3A9AE206}"/>
              </a:ext>
            </a:extLst>
          </p:cNvPr>
          <p:cNvSpPr txBox="1"/>
          <p:nvPr/>
        </p:nvSpPr>
        <p:spPr>
          <a:xfrm>
            <a:off x="4425612" y="6581001"/>
            <a:ext cx="3340776" cy="276999"/>
          </a:xfrm>
          <a:prstGeom prst="rect">
            <a:avLst/>
          </a:prstGeom>
          <a:noFill/>
        </p:spPr>
        <p:txBody>
          <a:bodyPr wrap="square">
            <a:spAutoFit/>
          </a:bodyPr>
          <a:lstStyle/>
          <a:p>
            <a:r>
              <a:rPr lang="en-US" sz="1200" b="0" i="0" dirty="0">
                <a:solidFill>
                  <a:srgbClr val="1A1A1A"/>
                </a:solidFill>
                <a:effectLst/>
                <a:latin typeface="-apple-system"/>
              </a:rPr>
              <a:t>Photo by </a:t>
            </a:r>
            <a:r>
              <a:rPr lang="en-US" sz="1200" b="1" i="0" u="none" strike="noStrike" dirty="0" err="1">
                <a:solidFill>
                  <a:srgbClr val="1A1A1A"/>
                </a:solidFill>
                <a:effectLst/>
                <a:latin typeface="-apple-system"/>
                <a:hlinkClick r:id="rId8"/>
              </a:rPr>
              <a:t>cottonbro</a:t>
            </a:r>
            <a:r>
              <a:rPr lang="en-US" sz="1200" b="0" i="0" dirty="0">
                <a:solidFill>
                  <a:srgbClr val="1A1A1A"/>
                </a:solidFill>
                <a:effectLst/>
                <a:latin typeface="-apple-system"/>
              </a:rPr>
              <a:t> from </a:t>
            </a:r>
            <a:r>
              <a:rPr lang="en-US" sz="1200" b="1" i="0" u="none" strike="noStrike" dirty="0" err="1">
                <a:solidFill>
                  <a:srgbClr val="1A1A1A"/>
                </a:solidFill>
                <a:effectLst/>
                <a:latin typeface="-apple-system"/>
                <a:hlinkClick r:id="rId9"/>
              </a:rPr>
              <a:t>Pexels</a:t>
            </a:r>
            <a:endParaRPr lang="en-US" sz="1200" dirty="0"/>
          </a:p>
        </p:txBody>
      </p:sp>
      <p:sp>
        <p:nvSpPr>
          <p:cNvPr id="3" name="TextBox 2">
            <a:extLst>
              <a:ext uri="{FF2B5EF4-FFF2-40B4-BE49-F238E27FC236}">
                <a16:creationId xmlns:a16="http://schemas.microsoft.com/office/drawing/2014/main" id="{DD21051B-3662-4A4C-8222-08240AD4F214}"/>
              </a:ext>
            </a:extLst>
          </p:cNvPr>
          <p:cNvSpPr txBox="1"/>
          <p:nvPr/>
        </p:nvSpPr>
        <p:spPr>
          <a:xfrm>
            <a:off x="1106196" y="2663488"/>
            <a:ext cx="3319416" cy="830997"/>
          </a:xfrm>
          <a:prstGeom prst="rect">
            <a:avLst/>
          </a:prstGeom>
          <a:noFill/>
        </p:spPr>
        <p:txBody>
          <a:bodyPr wrap="square" rtlCol="0">
            <a:spAutoFit/>
          </a:bodyPr>
          <a:lstStyle/>
          <a:p>
            <a:r>
              <a:rPr lang="en-US" sz="2400" dirty="0"/>
              <a:t>TALL,DARK,HANDSOME,FUNNY, SMART</a:t>
            </a:r>
          </a:p>
        </p:txBody>
      </p:sp>
      <p:cxnSp>
        <p:nvCxnSpPr>
          <p:cNvPr id="6" name="Straight Connector 5">
            <a:extLst>
              <a:ext uri="{FF2B5EF4-FFF2-40B4-BE49-F238E27FC236}">
                <a16:creationId xmlns:a16="http://schemas.microsoft.com/office/drawing/2014/main" id="{FC3661BE-54B9-41E7-951F-DA9625037B62}"/>
              </a:ext>
            </a:extLst>
          </p:cNvPr>
          <p:cNvCxnSpPr>
            <a:cxnSpLocks/>
          </p:cNvCxnSpPr>
          <p:nvPr/>
        </p:nvCxnSpPr>
        <p:spPr>
          <a:xfrm>
            <a:off x="1217919" y="2906072"/>
            <a:ext cx="623322"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237C34-D453-4B71-86DF-4D318C0356D7}"/>
              </a:ext>
            </a:extLst>
          </p:cNvPr>
          <p:cNvCxnSpPr>
            <a:cxnSpLocks/>
          </p:cNvCxnSpPr>
          <p:nvPr/>
        </p:nvCxnSpPr>
        <p:spPr>
          <a:xfrm flipV="1">
            <a:off x="2819445" y="2906072"/>
            <a:ext cx="1394170" cy="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0D9594-E16A-4DC3-946B-791A6348DB83}"/>
              </a:ext>
            </a:extLst>
          </p:cNvPr>
          <p:cNvCxnSpPr>
            <a:cxnSpLocks/>
          </p:cNvCxnSpPr>
          <p:nvPr/>
        </p:nvCxnSpPr>
        <p:spPr>
          <a:xfrm>
            <a:off x="1953196" y="2906072"/>
            <a:ext cx="776141"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76FC0B6-2E02-4929-A9D7-C173F7859030}"/>
              </a:ext>
            </a:extLst>
          </p:cNvPr>
          <p:cNvSpPr txBox="1"/>
          <p:nvPr/>
        </p:nvSpPr>
        <p:spPr>
          <a:xfrm>
            <a:off x="1092308" y="3434255"/>
            <a:ext cx="2705366" cy="461665"/>
          </a:xfrm>
          <a:prstGeom prst="rect">
            <a:avLst/>
          </a:prstGeom>
          <a:noFill/>
        </p:spPr>
        <p:txBody>
          <a:bodyPr wrap="square" rtlCol="0">
            <a:spAutoFit/>
          </a:bodyPr>
          <a:lstStyle/>
          <a:p>
            <a:r>
              <a:rPr lang="en-US" sz="2400" dirty="0"/>
              <a:t>Sorry wrong list!!!</a:t>
            </a:r>
          </a:p>
        </p:txBody>
      </p:sp>
      <p:sp>
        <p:nvSpPr>
          <p:cNvPr id="21" name="TextBox 20">
            <a:extLst>
              <a:ext uri="{FF2B5EF4-FFF2-40B4-BE49-F238E27FC236}">
                <a16:creationId xmlns:a16="http://schemas.microsoft.com/office/drawing/2014/main" id="{BF2D1BDD-A07D-4326-851B-376D5F407F01}"/>
              </a:ext>
            </a:extLst>
          </p:cNvPr>
          <p:cNvSpPr txBox="1"/>
          <p:nvPr/>
        </p:nvSpPr>
        <p:spPr>
          <a:xfrm>
            <a:off x="1153554" y="4834535"/>
            <a:ext cx="2765304"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YOUTH AND YOUNG</a:t>
            </a:r>
          </a:p>
          <a:p>
            <a:r>
              <a:rPr lang="en-US" sz="2000" dirty="0"/>
              <a:t>ADULTS</a:t>
            </a:r>
          </a:p>
          <a:p>
            <a:pPr marL="342900" indent="-342900">
              <a:buFont typeface="Arial" panose="020B0604020202020204" pitchFamily="34" charset="0"/>
              <a:buChar char="•"/>
            </a:pPr>
            <a:r>
              <a:rPr lang="en-US" sz="2000" dirty="0"/>
              <a:t>LOW TO AVERAGE </a:t>
            </a:r>
          </a:p>
          <a:p>
            <a:r>
              <a:rPr lang="en-US" sz="2000" dirty="0"/>
              <a:t>INCOME INDIVIDUALS</a:t>
            </a:r>
          </a:p>
        </p:txBody>
      </p:sp>
      <p:cxnSp>
        <p:nvCxnSpPr>
          <p:cNvPr id="24" name="Straight Connector 23">
            <a:extLst>
              <a:ext uri="{FF2B5EF4-FFF2-40B4-BE49-F238E27FC236}">
                <a16:creationId xmlns:a16="http://schemas.microsoft.com/office/drawing/2014/main" id="{2C724B3A-E396-47EB-A541-728893F6B386}"/>
              </a:ext>
            </a:extLst>
          </p:cNvPr>
          <p:cNvCxnSpPr>
            <a:cxnSpLocks/>
          </p:cNvCxnSpPr>
          <p:nvPr/>
        </p:nvCxnSpPr>
        <p:spPr>
          <a:xfrm flipV="1">
            <a:off x="1254148" y="3263652"/>
            <a:ext cx="1030217" cy="3007"/>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93CBC6-8F0F-426C-85FB-65091E58EA04}"/>
              </a:ext>
            </a:extLst>
          </p:cNvPr>
          <p:cNvSpPr txBox="1"/>
          <p:nvPr/>
        </p:nvSpPr>
        <p:spPr>
          <a:xfrm>
            <a:off x="1092308" y="3948306"/>
            <a:ext cx="3083941" cy="707886"/>
          </a:xfrm>
          <a:prstGeom prst="rect">
            <a:avLst/>
          </a:prstGeom>
          <a:noFill/>
        </p:spPr>
        <p:txBody>
          <a:bodyPr wrap="square" rtlCol="0">
            <a:spAutoFit/>
          </a:bodyPr>
          <a:lstStyle/>
          <a:p>
            <a:r>
              <a:rPr lang="en-US" sz="2000" dirty="0"/>
              <a:t>Based on advertisements my target customers are:</a:t>
            </a:r>
          </a:p>
        </p:txBody>
      </p:sp>
      <p:cxnSp>
        <p:nvCxnSpPr>
          <p:cNvPr id="19" name="Straight Connector 18">
            <a:extLst>
              <a:ext uri="{FF2B5EF4-FFF2-40B4-BE49-F238E27FC236}">
                <a16:creationId xmlns:a16="http://schemas.microsoft.com/office/drawing/2014/main" id="{A20F274A-0223-4BCE-87AE-E40A352F540A}"/>
              </a:ext>
            </a:extLst>
          </p:cNvPr>
          <p:cNvCxnSpPr>
            <a:cxnSpLocks/>
          </p:cNvCxnSpPr>
          <p:nvPr/>
        </p:nvCxnSpPr>
        <p:spPr>
          <a:xfrm flipV="1">
            <a:off x="2430170" y="3266659"/>
            <a:ext cx="829324" cy="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555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20FBD2-1B75-412C-9B9F-3BBFE54FE75E}"/>
              </a:ext>
            </a:extLst>
          </p:cNvPr>
          <p:cNvPicPr>
            <a:picLocks noChangeAspect="1"/>
          </p:cNvPicPr>
          <p:nvPr/>
        </p:nvPicPr>
        <p:blipFill rotWithShape="1">
          <a:blip r:embed="rId2"/>
          <a:srcRect l="45401" r="18134" b="9090"/>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Isosceles Triangle 9">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 name="Diagram 1">
            <a:extLst>
              <a:ext uri="{FF2B5EF4-FFF2-40B4-BE49-F238E27FC236}">
                <a16:creationId xmlns:a16="http://schemas.microsoft.com/office/drawing/2014/main" id="{8D79C231-7D3C-4703-BC6D-4BC9FFF8F7CD}"/>
              </a:ext>
            </a:extLst>
          </p:cNvPr>
          <p:cNvGraphicFramePr/>
          <p:nvPr>
            <p:extLst>
              <p:ext uri="{D42A27DB-BD31-4B8C-83A1-F6EECF244321}">
                <p14:modId xmlns:p14="http://schemas.microsoft.com/office/powerpoint/2010/main" val="3213363585"/>
              </p:ext>
            </p:extLst>
          </p:nvPr>
        </p:nvGraphicFramePr>
        <p:xfrm>
          <a:off x="1913207" y="-218812"/>
          <a:ext cx="7427742" cy="1539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8">
            <a:extLst>
              <a:ext uri="{FF2B5EF4-FFF2-40B4-BE49-F238E27FC236}">
                <a16:creationId xmlns:a16="http://schemas.microsoft.com/office/drawing/2014/main" id="{B0D48B5D-278A-4A04-BE06-EDF44B2B9DBF}"/>
              </a:ext>
            </a:extLst>
          </p:cNvPr>
          <p:cNvSpPr txBox="1">
            <a:spLocks/>
          </p:cNvSpPr>
          <p:nvPr/>
        </p:nvSpPr>
        <p:spPr>
          <a:xfrm>
            <a:off x="2734055" y="5174220"/>
            <a:ext cx="7502991" cy="408792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NZ" sz="2800" b="0" i="0" u="none" strike="noStrike" kern="1200" cap="none" spc="0" normalizeH="0" baseline="0" noProof="0" dirty="0">
              <a:ln>
                <a:noFill/>
              </a:ln>
              <a:solidFill>
                <a:srgbClr val="54A021">
                  <a:lumMod val="75000"/>
                </a:srgbClr>
              </a:solidFill>
              <a:effectLst/>
              <a:uLnTx/>
              <a:uFillTx/>
              <a:latin typeface="Trebuchet MS" panose="020B0603020202020204"/>
              <a:ea typeface="+mn-ea"/>
              <a:cs typeface="+mn-cs"/>
            </a:endParaRPr>
          </a:p>
          <a:p>
            <a:pPr marL="0" indent="0">
              <a:buClr>
                <a:srgbClr val="90C226"/>
              </a:buClr>
              <a:buNone/>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Silverdale suburb is removed from the list because there is an existing franchise</a:t>
            </a:r>
            <a:r>
              <a:rPr lang="en-US"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 outlet in the area</a:t>
            </a:r>
            <a:endPar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13" name="TextBox 12">
            <a:extLst>
              <a:ext uri="{FF2B5EF4-FFF2-40B4-BE49-F238E27FC236}">
                <a16:creationId xmlns:a16="http://schemas.microsoft.com/office/drawing/2014/main" id="{0579B8AC-F776-494B-A929-840FC08B8786}"/>
              </a:ext>
            </a:extLst>
          </p:cNvPr>
          <p:cNvSpPr txBox="1"/>
          <p:nvPr/>
        </p:nvSpPr>
        <p:spPr>
          <a:xfrm>
            <a:off x="2734055" y="6619802"/>
            <a:ext cx="4599516" cy="273425"/>
          </a:xfrm>
          <a:prstGeom prst="rect">
            <a:avLst/>
          </a:prstGeom>
        </p:spPr>
        <p:txBody>
          <a:bodyPr vert="horz" lIns="91440" tIns="45720" rIns="91440" bIns="45720" rtlCol="0">
            <a:normAutofit lnSpcReduction="10000"/>
          </a:bodyPr>
          <a:lstStyle/>
          <a:p>
            <a:pPr marL="0" marR="0" lvl="0" indent="0" algn="l" defTabSz="457200" rtl="0" eaLnBrk="1" fontAlgn="auto" latinLnBrk="0" hangingPunct="1">
              <a:lnSpc>
                <a:spcPct val="100000"/>
              </a:lnSpc>
              <a:spcBef>
                <a:spcPts val="1000"/>
              </a:spcBef>
              <a:spcAft>
                <a:spcPts val="0"/>
              </a:spcAft>
              <a:buClr>
                <a:srgbClr val="90C226"/>
              </a:buClr>
              <a:buSzPct val="80000"/>
              <a:tabLst/>
              <a:defRPr/>
            </a:pPr>
            <a:r>
              <a:rPr kumimoji="0" lang="en-US" sz="1200" b="0" i="0" u="none" strike="noStrike" kern="1200" cap="none" spc="0" normalizeH="0" baseline="0" noProof="0" dirty="0">
                <a:ln>
                  <a:noFill/>
                </a:ln>
                <a:effectLst/>
                <a:uLnTx/>
                <a:uFillTx/>
                <a:latin typeface="Trebuchet MS" panose="020B0603020202020204"/>
                <a:ea typeface="+mn-ea"/>
                <a:cs typeface="+mn-cs"/>
              </a:rPr>
              <a:t>Photo by </a:t>
            </a:r>
            <a:r>
              <a:rPr kumimoji="0" lang="en-US" sz="1200" b="1" i="0" u="none" strike="noStrike" kern="1200" cap="none" spc="0" normalizeH="0" baseline="0" noProof="0" dirty="0">
                <a:ln>
                  <a:noFill/>
                </a:ln>
                <a:solidFill>
                  <a:srgbClr val="99CA3C"/>
                </a:solidFill>
                <a:effectLst/>
                <a:uLnTx/>
                <a:uFillTx/>
                <a:latin typeface="Trebuchet MS" panose="020B0603020202020204"/>
                <a:ea typeface="+mn-ea"/>
                <a:cs typeface="+mn-cs"/>
                <a:hlinkClick r:id="rId8">
                  <a:extLst>
                    <a:ext uri="{A12FA001-AC4F-418D-AE19-62706E023703}">
                      <ahyp:hlinkClr xmlns:ahyp="http://schemas.microsoft.com/office/drawing/2018/hyperlinkcolor" val="tx"/>
                    </a:ext>
                  </a:extLst>
                </a:hlinkClick>
              </a:rPr>
              <a:t>Andrea </a:t>
            </a:r>
            <a:r>
              <a:rPr kumimoji="0" lang="en-US" sz="1200" b="1" i="0" u="none" strike="noStrike" kern="1200" cap="none" spc="0" normalizeH="0" baseline="0" noProof="0" dirty="0" err="1">
                <a:ln>
                  <a:noFill/>
                </a:ln>
                <a:effectLst/>
                <a:uLnTx/>
                <a:uFillTx/>
                <a:latin typeface="Trebuchet MS" panose="020B0603020202020204"/>
                <a:ea typeface="+mn-ea"/>
                <a:cs typeface="+mn-cs"/>
                <a:hlinkClick r:id="rId8">
                  <a:extLst>
                    <a:ext uri="{A12FA001-AC4F-418D-AE19-62706E023703}">
                      <ahyp:hlinkClr xmlns:ahyp="http://schemas.microsoft.com/office/drawing/2018/hyperlinkcolor" val="tx"/>
                    </a:ext>
                  </a:extLst>
                </a:hlinkClick>
              </a:rPr>
              <a:t>Piacquadio</a:t>
            </a:r>
            <a:r>
              <a:rPr kumimoji="0" lang="en-US" sz="1200" b="0" i="0" u="none" strike="noStrike" kern="1200" cap="none" spc="0" normalizeH="0" baseline="0" noProof="0" dirty="0">
                <a:ln>
                  <a:noFill/>
                </a:ln>
                <a:effectLst/>
                <a:uLnTx/>
                <a:uFillTx/>
                <a:latin typeface="Trebuchet MS" panose="020B0603020202020204"/>
                <a:ea typeface="+mn-ea"/>
                <a:cs typeface="+mn-cs"/>
              </a:rPr>
              <a:t> from </a:t>
            </a:r>
            <a:r>
              <a:rPr kumimoji="0" lang="en-US" sz="1200" b="1" i="0" u="none" strike="noStrike" kern="1200" cap="none" spc="0" normalizeH="0" baseline="0" noProof="0" dirty="0" err="1">
                <a:ln>
                  <a:noFill/>
                </a:ln>
                <a:effectLst/>
                <a:uLnTx/>
                <a:uFillTx/>
                <a:latin typeface="Trebuchet MS" panose="020B0603020202020204"/>
                <a:ea typeface="+mn-ea"/>
                <a:cs typeface="+mn-cs"/>
                <a:hlinkClick r:id="rId9">
                  <a:extLst>
                    <a:ext uri="{A12FA001-AC4F-418D-AE19-62706E023703}">
                      <ahyp:hlinkClr xmlns:ahyp="http://schemas.microsoft.com/office/drawing/2018/hyperlinkcolor" val="tx"/>
                    </a:ext>
                  </a:extLst>
                </a:hlinkClick>
              </a:rPr>
              <a:t>Pexels</a:t>
            </a:r>
            <a:endParaRPr kumimoji="0" lang="en-US" sz="1200" b="0" i="0" u="none" strike="noStrike" kern="1200" cap="none" spc="0" normalizeH="0" baseline="0" noProof="0" dirty="0">
              <a:ln>
                <a:noFill/>
              </a:ln>
              <a:effectLst/>
              <a:uLnTx/>
              <a:uFillTx/>
              <a:latin typeface="Trebuchet MS" panose="020B0603020202020204"/>
              <a:ea typeface="+mn-ea"/>
              <a:cs typeface="+mn-cs"/>
            </a:endParaRPr>
          </a:p>
        </p:txBody>
      </p:sp>
      <p:grpSp>
        <p:nvGrpSpPr>
          <p:cNvPr id="23" name="Group 22">
            <a:extLst>
              <a:ext uri="{FF2B5EF4-FFF2-40B4-BE49-F238E27FC236}">
                <a16:creationId xmlns:a16="http://schemas.microsoft.com/office/drawing/2014/main" id="{EA4D156D-D98E-45AC-B02E-FB441013FF49}"/>
              </a:ext>
            </a:extLst>
          </p:cNvPr>
          <p:cNvGrpSpPr/>
          <p:nvPr/>
        </p:nvGrpSpPr>
        <p:grpSpPr>
          <a:xfrm>
            <a:off x="2734055" y="1320800"/>
            <a:ext cx="6606893" cy="4483218"/>
            <a:chOff x="1325217" y="0"/>
            <a:chExt cx="9541565" cy="6858000"/>
          </a:xfrm>
        </p:grpSpPr>
        <p:pic>
          <p:nvPicPr>
            <p:cNvPr id="24" name="Picture 23">
              <a:extLst>
                <a:ext uri="{FF2B5EF4-FFF2-40B4-BE49-F238E27FC236}">
                  <a16:creationId xmlns:a16="http://schemas.microsoft.com/office/drawing/2014/main" id="{38AD0AD5-824E-4940-92D6-B649DBD85D13}"/>
                </a:ext>
              </a:extLst>
            </p:cNvPr>
            <p:cNvPicPr>
              <a:picLocks noChangeAspect="1"/>
            </p:cNvPicPr>
            <p:nvPr/>
          </p:nvPicPr>
          <p:blipFill>
            <a:blip r:embed="rId10"/>
            <a:stretch>
              <a:fillRect/>
            </a:stretch>
          </p:blipFill>
          <p:spPr>
            <a:xfrm>
              <a:off x="1325217" y="0"/>
              <a:ext cx="9541565" cy="6858000"/>
            </a:xfrm>
            <a:prstGeom prst="rect">
              <a:avLst/>
            </a:prstGeom>
            <a:effectLst>
              <a:softEdge rad="63500"/>
            </a:effectLst>
          </p:spPr>
        </p:pic>
        <p:sp>
          <p:nvSpPr>
            <p:cNvPr id="25" name="Flowchart: Connector 24">
              <a:extLst>
                <a:ext uri="{FF2B5EF4-FFF2-40B4-BE49-F238E27FC236}">
                  <a16:creationId xmlns:a16="http://schemas.microsoft.com/office/drawing/2014/main" id="{D417B7F7-1B97-404C-A4A4-6C5C1E8540BA}"/>
                </a:ext>
              </a:extLst>
            </p:cNvPr>
            <p:cNvSpPr/>
            <p:nvPr/>
          </p:nvSpPr>
          <p:spPr>
            <a:xfrm>
              <a:off x="1859984" y="1021972"/>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3A56BA7F-E755-4244-A249-9F554B84A481}"/>
                </a:ext>
              </a:extLst>
            </p:cNvPr>
            <p:cNvSpPr/>
            <p:nvPr/>
          </p:nvSpPr>
          <p:spPr>
            <a:xfrm>
              <a:off x="1609478" y="2685471"/>
              <a:ext cx="1646475" cy="1663499"/>
            </a:xfrm>
            <a:prstGeom prst="flowChartConnector">
              <a:avLst/>
            </a:prstGeom>
            <a:pattFill prst="pct5">
              <a:fgClr>
                <a:srgbClr val="FF0000"/>
              </a:fgClr>
              <a:bgClr>
                <a:schemeClr val="bg1"/>
              </a:bgClr>
            </a:patt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74F58491-EE00-478F-9B1F-8F1DC406EC0E}"/>
                </a:ext>
              </a:extLst>
            </p:cNvPr>
            <p:cNvSpPr/>
            <p:nvPr/>
          </p:nvSpPr>
          <p:spPr>
            <a:xfrm>
              <a:off x="4792372" y="4282822"/>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CFD25873-A8DF-4622-9AEB-6B07693BD68E}"/>
                </a:ext>
              </a:extLst>
            </p:cNvPr>
            <p:cNvSpPr/>
            <p:nvPr/>
          </p:nvSpPr>
          <p:spPr>
            <a:xfrm>
              <a:off x="6882421" y="3209125"/>
              <a:ext cx="1646475" cy="1663499"/>
            </a:xfrm>
            <a:prstGeom prst="flowChartConnector">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4C7230-D498-4550-8547-2661BEC2382E}"/>
                </a:ext>
              </a:extLst>
            </p:cNvPr>
            <p:cNvGrpSpPr/>
            <p:nvPr/>
          </p:nvGrpSpPr>
          <p:grpSpPr>
            <a:xfrm>
              <a:off x="1924092" y="1178211"/>
              <a:ext cx="5780213" cy="3523394"/>
              <a:chOff x="1924092" y="1178211"/>
              <a:chExt cx="5780213" cy="3523394"/>
            </a:xfrm>
          </p:grpSpPr>
          <p:sp>
            <p:nvSpPr>
              <p:cNvPr id="30" name="TextBox 29">
                <a:extLst>
                  <a:ext uri="{FF2B5EF4-FFF2-40B4-BE49-F238E27FC236}">
                    <a16:creationId xmlns:a16="http://schemas.microsoft.com/office/drawing/2014/main" id="{4AFB1695-368D-4111-A3E3-01D7D5A7A6AC}"/>
                  </a:ext>
                </a:extLst>
              </p:cNvPr>
              <p:cNvSpPr txBox="1"/>
              <p:nvPr/>
            </p:nvSpPr>
            <p:spPr>
              <a:xfrm>
                <a:off x="3506459" y="1178211"/>
                <a:ext cx="734881" cy="338554"/>
              </a:xfrm>
              <a:prstGeom prst="rect">
                <a:avLst/>
              </a:prstGeom>
              <a:noFill/>
            </p:spPr>
            <p:txBody>
              <a:bodyPr wrap="none" rtlCol="0">
                <a:spAutoFit/>
              </a:bodyPr>
              <a:lstStyle/>
              <a:p>
                <a:r>
                  <a:rPr lang="en-US" sz="1600" dirty="0">
                    <a:solidFill>
                      <a:schemeClr val="bg1"/>
                    </a:solidFill>
                  </a:rPr>
                  <a:t>Orewa</a:t>
                </a:r>
              </a:p>
            </p:txBody>
          </p:sp>
          <p:sp>
            <p:nvSpPr>
              <p:cNvPr id="31" name="TextBox 30">
                <a:extLst>
                  <a:ext uri="{FF2B5EF4-FFF2-40B4-BE49-F238E27FC236}">
                    <a16:creationId xmlns:a16="http://schemas.microsoft.com/office/drawing/2014/main" id="{B228B3AA-966C-471F-8B70-EC2F7F1C8F32}"/>
                  </a:ext>
                </a:extLst>
              </p:cNvPr>
              <p:cNvSpPr txBox="1"/>
              <p:nvPr/>
            </p:nvSpPr>
            <p:spPr>
              <a:xfrm>
                <a:off x="1924092" y="4363051"/>
                <a:ext cx="989373" cy="338554"/>
              </a:xfrm>
              <a:prstGeom prst="rect">
                <a:avLst/>
              </a:prstGeom>
              <a:noFill/>
            </p:spPr>
            <p:txBody>
              <a:bodyPr wrap="none" rtlCol="0">
                <a:spAutoFit/>
              </a:bodyPr>
              <a:lstStyle/>
              <a:p>
                <a:r>
                  <a:rPr lang="en-US" sz="1600" dirty="0">
                    <a:solidFill>
                      <a:srgbClr val="FF0000"/>
                    </a:solidFill>
                  </a:rPr>
                  <a:t>Silverdale</a:t>
                </a:r>
              </a:p>
            </p:txBody>
          </p:sp>
          <p:sp>
            <p:nvSpPr>
              <p:cNvPr id="32" name="TextBox 31">
                <a:extLst>
                  <a:ext uri="{FF2B5EF4-FFF2-40B4-BE49-F238E27FC236}">
                    <a16:creationId xmlns:a16="http://schemas.microsoft.com/office/drawing/2014/main" id="{CAE985A7-9A66-4C81-AD2C-BCFB719EFF71}"/>
                  </a:ext>
                </a:extLst>
              </p:cNvPr>
              <p:cNvSpPr txBox="1"/>
              <p:nvPr/>
            </p:nvSpPr>
            <p:spPr>
              <a:xfrm>
                <a:off x="4708439" y="3437676"/>
                <a:ext cx="1387559" cy="584776"/>
              </a:xfrm>
              <a:prstGeom prst="rect">
                <a:avLst/>
              </a:prstGeom>
              <a:noFill/>
            </p:spPr>
            <p:txBody>
              <a:bodyPr wrap="none" rtlCol="0">
                <a:spAutoFit/>
              </a:bodyPr>
              <a:lstStyle>
                <a:defPPr>
                  <a:defRPr lang="en-US"/>
                </a:defPPr>
                <a:lvl1pPr>
                  <a:defRPr sz="3200">
                    <a:solidFill>
                      <a:schemeClr val="bg1"/>
                    </a:solidFill>
                  </a:defRPr>
                </a:lvl1pPr>
              </a:lstStyle>
              <a:p>
                <a:r>
                  <a:rPr lang="en-US" sz="1600" dirty="0"/>
                  <a:t>Stanmore</a:t>
                </a:r>
                <a:r>
                  <a:rPr lang="en-US" dirty="0"/>
                  <a:t> </a:t>
                </a:r>
                <a:r>
                  <a:rPr lang="en-US" sz="1600" dirty="0"/>
                  <a:t>Bay</a:t>
                </a:r>
              </a:p>
            </p:txBody>
          </p:sp>
          <p:sp>
            <p:nvSpPr>
              <p:cNvPr id="33" name="TextBox 32">
                <a:extLst>
                  <a:ext uri="{FF2B5EF4-FFF2-40B4-BE49-F238E27FC236}">
                    <a16:creationId xmlns:a16="http://schemas.microsoft.com/office/drawing/2014/main" id="{04E98D5D-4707-42C9-9482-2D2F38B376ED}"/>
                  </a:ext>
                </a:extLst>
              </p:cNvPr>
              <p:cNvSpPr txBox="1"/>
              <p:nvPr/>
            </p:nvSpPr>
            <p:spPr>
              <a:xfrm>
                <a:off x="6386315" y="2581250"/>
                <a:ext cx="1317990" cy="584775"/>
              </a:xfrm>
              <a:prstGeom prst="rect">
                <a:avLst/>
              </a:prstGeom>
              <a:noFill/>
            </p:spPr>
            <p:txBody>
              <a:bodyPr wrap="none" rtlCol="0">
                <a:spAutoFit/>
              </a:bodyPr>
              <a:lstStyle>
                <a:defPPr>
                  <a:defRPr lang="en-US"/>
                </a:defPPr>
                <a:lvl1pPr>
                  <a:defRPr sz="3200">
                    <a:solidFill>
                      <a:schemeClr val="bg1"/>
                    </a:solidFill>
                  </a:defRPr>
                </a:lvl1pPr>
              </a:lstStyle>
              <a:p>
                <a:r>
                  <a:rPr lang="en-US" sz="1600" dirty="0"/>
                  <a:t>Gulf</a:t>
                </a:r>
                <a:r>
                  <a:rPr lang="en-US" dirty="0"/>
                  <a:t> </a:t>
                </a:r>
                <a:r>
                  <a:rPr lang="en-US" sz="1600" dirty="0" err="1"/>
                  <a:t>Harbour</a:t>
                </a:r>
                <a:endParaRPr lang="en-US" sz="1600" dirty="0"/>
              </a:p>
            </p:txBody>
          </p:sp>
        </p:grpSp>
      </p:grpSp>
      <p:sp>
        <p:nvSpPr>
          <p:cNvPr id="6" name="TextBox 5">
            <a:extLst>
              <a:ext uri="{FF2B5EF4-FFF2-40B4-BE49-F238E27FC236}">
                <a16:creationId xmlns:a16="http://schemas.microsoft.com/office/drawing/2014/main" id="{5B469D4C-12D0-4D20-858E-7EF8C4C3CC57}"/>
              </a:ext>
            </a:extLst>
          </p:cNvPr>
          <p:cNvSpPr txBox="1"/>
          <p:nvPr/>
        </p:nvSpPr>
        <p:spPr>
          <a:xfrm>
            <a:off x="2744116" y="6416101"/>
            <a:ext cx="2109873" cy="276999"/>
          </a:xfrm>
          <a:prstGeom prst="rect">
            <a:avLst/>
          </a:prstGeom>
          <a:noFill/>
        </p:spPr>
        <p:txBody>
          <a:bodyPr wrap="none" rtlCol="0">
            <a:spAutoFit/>
          </a:bodyPr>
          <a:lstStyle/>
          <a:p>
            <a:r>
              <a:rPr lang="en-US" sz="1200" dirty="0" err="1"/>
              <a:t>Mapdata</a:t>
            </a:r>
            <a:r>
              <a:rPr lang="en-US" sz="1200" dirty="0"/>
              <a:t> at 2020 by Google</a:t>
            </a:r>
          </a:p>
        </p:txBody>
      </p:sp>
    </p:spTree>
    <p:extLst>
      <p:ext uri="{BB962C8B-B14F-4D97-AF65-F5344CB8AC3E}">
        <p14:creationId xmlns:p14="http://schemas.microsoft.com/office/powerpoint/2010/main" val="52685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20FBD2-1B75-412C-9B9F-3BBFE54FE75E}"/>
              </a:ext>
            </a:extLst>
          </p:cNvPr>
          <p:cNvPicPr>
            <a:picLocks noChangeAspect="1"/>
          </p:cNvPicPr>
          <p:nvPr/>
        </p:nvPicPr>
        <p:blipFill rotWithShape="1">
          <a:blip r:embed="rId2">
            <a:extLst>
              <a:ext uri="{28A0092B-C50C-407E-A947-70E740481C1C}">
                <a14:useLocalDpi xmlns:a14="http://schemas.microsoft.com/office/drawing/2010/main" val="0"/>
              </a:ext>
            </a:extLst>
          </a:blip>
          <a:srcRect l="47868" r="28065" b="9090"/>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7" name="Isosceles Triangle 36">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TextBox 31">
            <a:extLst>
              <a:ext uri="{FF2B5EF4-FFF2-40B4-BE49-F238E27FC236}">
                <a16:creationId xmlns:a16="http://schemas.microsoft.com/office/drawing/2014/main" id="{28574DDB-87A4-4599-83A6-770B1F6BA84C}"/>
              </a:ext>
            </a:extLst>
          </p:cNvPr>
          <p:cNvSpPr txBox="1"/>
          <p:nvPr/>
        </p:nvSpPr>
        <p:spPr>
          <a:xfrm>
            <a:off x="2734056" y="6634979"/>
            <a:ext cx="4599516" cy="446021"/>
          </a:xfrm>
          <a:prstGeom prst="rect">
            <a:avLst/>
          </a:prstGeom>
        </p:spPr>
        <p:txBody>
          <a:bodyPr vert="horz" lIns="91440" tIns="45720" rIns="91440" bIns="45720" rtlCol="0">
            <a:normAutofit/>
          </a:bodyPr>
          <a:lstStyle/>
          <a:p>
            <a:pPr marL="0" marR="0" lvl="0" indent="0" algn="l" defTabSz="457200" rtl="0" eaLnBrk="1" fontAlgn="auto" latinLnBrk="0" hangingPunct="1">
              <a:spcBef>
                <a:spcPts val="1000"/>
              </a:spcBef>
              <a:spcAft>
                <a:spcPts val="0"/>
              </a:spcAft>
              <a:buClr>
                <a:srgbClr val="90C226"/>
              </a:buClr>
              <a:buSzPct val="80000"/>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Photo by </a:t>
            </a:r>
            <a:r>
              <a:rPr kumimoji="0" lang="en-US" sz="1200"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hlinkClick r:id="rId3"/>
              </a:rPr>
              <a:t>Andrea </a:t>
            </a:r>
            <a:r>
              <a:rPr kumimoji="0" lang="en-US" sz="1200" b="1"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mn-ea"/>
                <a:cs typeface="+mn-cs"/>
                <a:hlinkClick r:id="rId3"/>
              </a:rPr>
              <a:t>Piacquadio</a:t>
            </a:r>
            <a:r>
              <a:rPr kumimoji="0" lang="en-US" sz="12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from </a:t>
            </a:r>
            <a:r>
              <a:rPr kumimoji="0" lang="en-US" sz="1200" b="1"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mn-ea"/>
                <a:cs typeface="+mn-cs"/>
                <a:hlinkClick r:id="rId4"/>
              </a:rPr>
              <a:t>Pexels</a:t>
            </a:r>
            <a:endParaRPr kumimoji="0" lang="en-US" sz="12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p:txBody>
      </p:sp>
      <p:sp>
        <p:nvSpPr>
          <p:cNvPr id="11" name="Content Placeholder 8">
            <a:extLst>
              <a:ext uri="{FF2B5EF4-FFF2-40B4-BE49-F238E27FC236}">
                <a16:creationId xmlns:a16="http://schemas.microsoft.com/office/drawing/2014/main" id="{87C3C753-11EE-4717-B8C3-FB1EBEC494FB}"/>
              </a:ext>
            </a:extLst>
          </p:cNvPr>
          <p:cNvSpPr txBox="1">
            <a:spLocks/>
          </p:cNvSpPr>
          <p:nvPr/>
        </p:nvSpPr>
        <p:spPr>
          <a:xfrm>
            <a:off x="2734056" y="5435601"/>
            <a:ext cx="7332823" cy="9523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rPr>
              <a:t>Areas zoned for commercial activities are highlighted in red</a:t>
            </a:r>
          </a:p>
        </p:txBody>
      </p:sp>
      <p:pic>
        <p:nvPicPr>
          <p:cNvPr id="12" name="Picture 11">
            <a:extLst>
              <a:ext uri="{FF2B5EF4-FFF2-40B4-BE49-F238E27FC236}">
                <a16:creationId xmlns:a16="http://schemas.microsoft.com/office/drawing/2014/main" id="{FB8A6998-F9D2-4932-B209-B3781D2EBC4D}"/>
              </a:ext>
            </a:extLst>
          </p:cNvPr>
          <p:cNvPicPr>
            <a:picLocks noChangeAspect="1"/>
          </p:cNvPicPr>
          <p:nvPr/>
        </p:nvPicPr>
        <p:blipFill>
          <a:blip r:embed="rId5"/>
          <a:stretch>
            <a:fillRect/>
          </a:stretch>
        </p:blipFill>
        <p:spPr>
          <a:xfrm>
            <a:off x="2849562" y="1525790"/>
            <a:ext cx="6789989" cy="3806420"/>
          </a:xfrm>
          <a:prstGeom prst="rect">
            <a:avLst/>
          </a:prstGeom>
          <a:effectLst>
            <a:softEdge rad="63500"/>
          </a:effectLst>
        </p:spPr>
      </p:pic>
      <p:grpSp>
        <p:nvGrpSpPr>
          <p:cNvPr id="13" name="Group 12">
            <a:extLst>
              <a:ext uri="{FF2B5EF4-FFF2-40B4-BE49-F238E27FC236}">
                <a16:creationId xmlns:a16="http://schemas.microsoft.com/office/drawing/2014/main" id="{FD6A8FC2-26E1-4ECE-A69F-AFE748F2948F}"/>
              </a:ext>
            </a:extLst>
          </p:cNvPr>
          <p:cNvGrpSpPr/>
          <p:nvPr/>
        </p:nvGrpSpPr>
        <p:grpSpPr>
          <a:xfrm>
            <a:off x="1879851" y="0"/>
            <a:ext cx="7427740" cy="1275192"/>
            <a:chOff x="0" y="218808"/>
            <a:chExt cx="7427740" cy="1275192"/>
          </a:xfrm>
          <a:solidFill>
            <a:schemeClr val="accent2"/>
          </a:solidFill>
        </p:grpSpPr>
        <p:sp>
          <p:nvSpPr>
            <p:cNvPr id="14" name="Rectangle 13">
              <a:extLst>
                <a:ext uri="{FF2B5EF4-FFF2-40B4-BE49-F238E27FC236}">
                  <a16:creationId xmlns:a16="http://schemas.microsoft.com/office/drawing/2014/main" id="{D4448F32-6B44-48B4-BA84-7FF45C3A8E67}"/>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4A1731E7-DCD4-4636-96A7-8EA214DDBF1E}"/>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SHORTLIST YOUR TARGET AREAS: BASED ON COUNCIL ZONING REQUIREMENTS</a:t>
              </a:r>
            </a:p>
          </p:txBody>
        </p:sp>
      </p:grpSp>
      <p:sp>
        <p:nvSpPr>
          <p:cNvPr id="2" name="TextBox 1">
            <a:extLst>
              <a:ext uri="{FF2B5EF4-FFF2-40B4-BE49-F238E27FC236}">
                <a16:creationId xmlns:a16="http://schemas.microsoft.com/office/drawing/2014/main" id="{16A5BB4E-A99D-4AE8-A3CE-49F86625592E}"/>
              </a:ext>
            </a:extLst>
          </p:cNvPr>
          <p:cNvSpPr txBox="1"/>
          <p:nvPr/>
        </p:nvSpPr>
        <p:spPr>
          <a:xfrm>
            <a:off x="2744116" y="6416101"/>
            <a:ext cx="3553730" cy="276999"/>
          </a:xfrm>
          <a:prstGeom prst="rect">
            <a:avLst/>
          </a:prstGeom>
          <a:noFill/>
        </p:spPr>
        <p:txBody>
          <a:bodyPr wrap="none" rtlCol="0">
            <a:spAutoFit/>
          </a:bodyPr>
          <a:lstStyle/>
          <a:p>
            <a:r>
              <a:rPr lang="en-US" sz="1200" dirty="0" err="1"/>
              <a:t>Mapdata</a:t>
            </a:r>
            <a:r>
              <a:rPr lang="en-US" sz="1200" dirty="0"/>
              <a:t> at </a:t>
            </a:r>
            <a:r>
              <a:rPr lang="en-US" sz="1200" dirty="0" err="1"/>
              <a:t>unitaryplanmaps</a:t>
            </a:r>
            <a:r>
              <a:rPr lang="en-US" sz="1200" dirty="0"/>
              <a:t> by Auckland Council</a:t>
            </a:r>
          </a:p>
        </p:txBody>
      </p:sp>
    </p:spTree>
    <p:extLst>
      <p:ext uri="{BB962C8B-B14F-4D97-AF65-F5344CB8AC3E}">
        <p14:creationId xmlns:p14="http://schemas.microsoft.com/office/powerpoint/2010/main" val="3209193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young, person, jumping, child&#10;&#10;Description automatically generated">
            <a:extLst>
              <a:ext uri="{FF2B5EF4-FFF2-40B4-BE49-F238E27FC236}">
                <a16:creationId xmlns:a16="http://schemas.microsoft.com/office/drawing/2014/main" id="{EEE05A4D-4436-4818-9D13-46CFDA7E69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899" t="9091" r="28484"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1" name="Isosceles Triangle 1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1CC49F01-5FE1-4723-93B4-A364DB71B558}"/>
              </a:ext>
            </a:extLst>
          </p:cNvPr>
          <p:cNvSpPr txBox="1"/>
          <p:nvPr/>
        </p:nvSpPr>
        <p:spPr>
          <a:xfrm>
            <a:off x="2849562" y="2160589"/>
            <a:ext cx="6424440"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
        <p:nvSpPr>
          <p:cNvPr id="8" name="TextBox 7">
            <a:extLst>
              <a:ext uri="{FF2B5EF4-FFF2-40B4-BE49-F238E27FC236}">
                <a16:creationId xmlns:a16="http://schemas.microsoft.com/office/drawing/2014/main" id="{1F9A8B22-C435-4287-A988-3F7EC1B8C1F4}"/>
              </a:ext>
            </a:extLst>
          </p:cNvPr>
          <p:cNvSpPr txBox="1"/>
          <p:nvPr/>
        </p:nvSpPr>
        <p:spPr>
          <a:xfrm>
            <a:off x="2710853" y="6605977"/>
            <a:ext cx="6110514" cy="276999"/>
          </a:xfrm>
          <a:prstGeom prst="rect">
            <a:avLst/>
          </a:prstGeom>
          <a:noFill/>
        </p:spPr>
        <p:txBody>
          <a:bodyPr wrap="square">
            <a:spAutoFit/>
          </a:bodyPr>
          <a:lstStyle/>
          <a:p>
            <a:pPr>
              <a:spcBef>
                <a:spcPts val="1000"/>
              </a:spcBef>
              <a:buClr>
                <a:schemeClr val="accent1"/>
              </a:buClr>
              <a:buSzPct val="80000"/>
            </a:pPr>
            <a:r>
              <a:rPr lang="en-US" sz="1200" b="0" i="0" dirty="0">
                <a:solidFill>
                  <a:schemeClr val="tx1">
                    <a:lumMod val="75000"/>
                    <a:lumOff val="25000"/>
                  </a:schemeClr>
                </a:solidFill>
                <a:effectLst/>
              </a:rPr>
              <a:t>Photo by </a:t>
            </a:r>
            <a:r>
              <a:rPr lang="en-US" sz="1200" b="1" i="0" u="none" strike="noStrike" dirty="0">
                <a:solidFill>
                  <a:schemeClr val="tx1">
                    <a:lumMod val="75000"/>
                    <a:lumOff val="25000"/>
                  </a:schemeClr>
                </a:solidFill>
                <a:effectLst/>
                <a:hlinkClick r:id="rId3"/>
              </a:rPr>
              <a:t>Agung Pandit </a:t>
            </a:r>
            <a:r>
              <a:rPr lang="en-US" sz="1200" b="1" i="0" u="none" strike="noStrike" dirty="0" err="1">
                <a:solidFill>
                  <a:schemeClr val="tx1">
                    <a:lumMod val="75000"/>
                    <a:lumOff val="25000"/>
                  </a:schemeClr>
                </a:solidFill>
                <a:effectLst/>
                <a:hlinkClick r:id="rId3"/>
              </a:rPr>
              <a:t>Wiguna</a:t>
            </a:r>
            <a:r>
              <a:rPr lang="en-US" sz="1200" b="0" i="0" dirty="0">
                <a:solidFill>
                  <a:schemeClr val="tx1">
                    <a:lumMod val="75000"/>
                    <a:lumOff val="25000"/>
                  </a:schemeClr>
                </a:solidFill>
                <a:effectLst/>
              </a:rPr>
              <a:t> from </a:t>
            </a:r>
            <a:r>
              <a:rPr lang="en-US" sz="1200" b="1" i="0" u="none" strike="noStrike" dirty="0" err="1">
                <a:solidFill>
                  <a:schemeClr val="tx1">
                    <a:lumMod val="75000"/>
                    <a:lumOff val="25000"/>
                  </a:schemeClr>
                </a:solidFill>
                <a:effectLst/>
                <a:hlinkClick r:id="rId4"/>
              </a:rPr>
              <a:t>Pexels</a:t>
            </a:r>
            <a:endParaRPr lang="en-US" sz="1200" dirty="0">
              <a:solidFill>
                <a:schemeClr val="tx1">
                  <a:lumMod val="75000"/>
                  <a:lumOff val="25000"/>
                </a:schemeClr>
              </a:solidFill>
            </a:endParaRPr>
          </a:p>
        </p:txBody>
      </p:sp>
      <p:pic>
        <p:nvPicPr>
          <p:cNvPr id="3" name="Picture 2">
            <a:extLst>
              <a:ext uri="{FF2B5EF4-FFF2-40B4-BE49-F238E27FC236}">
                <a16:creationId xmlns:a16="http://schemas.microsoft.com/office/drawing/2014/main" id="{0B32873E-AF31-4A39-BB41-949ED0A4002B}"/>
              </a:ext>
            </a:extLst>
          </p:cNvPr>
          <p:cNvPicPr>
            <a:picLocks noChangeAspect="1"/>
          </p:cNvPicPr>
          <p:nvPr/>
        </p:nvPicPr>
        <p:blipFill>
          <a:blip r:embed="rId5"/>
          <a:stretch>
            <a:fillRect/>
          </a:stretch>
        </p:blipFill>
        <p:spPr>
          <a:xfrm>
            <a:off x="2658240" y="1608463"/>
            <a:ext cx="6885951" cy="3635566"/>
          </a:xfrm>
          <a:prstGeom prst="rect">
            <a:avLst/>
          </a:prstGeom>
          <a:effectLst>
            <a:softEdge rad="63500"/>
          </a:effectLst>
        </p:spPr>
      </p:pic>
      <p:grpSp>
        <p:nvGrpSpPr>
          <p:cNvPr id="10" name="Group 9">
            <a:extLst>
              <a:ext uri="{FF2B5EF4-FFF2-40B4-BE49-F238E27FC236}">
                <a16:creationId xmlns:a16="http://schemas.microsoft.com/office/drawing/2014/main" id="{889AE6D3-88B7-4936-860B-7CCD2C30889D}"/>
              </a:ext>
            </a:extLst>
          </p:cNvPr>
          <p:cNvGrpSpPr/>
          <p:nvPr/>
        </p:nvGrpSpPr>
        <p:grpSpPr>
          <a:xfrm>
            <a:off x="1898378" y="-15237"/>
            <a:ext cx="7427740" cy="1275192"/>
            <a:chOff x="0" y="218808"/>
            <a:chExt cx="7427740" cy="1275192"/>
          </a:xfrm>
          <a:solidFill>
            <a:schemeClr val="accent2"/>
          </a:solidFill>
        </p:grpSpPr>
        <p:sp>
          <p:nvSpPr>
            <p:cNvPr id="11" name="Rectangle 10">
              <a:extLst>
                <a:ext uri="{FF2B5EF4-FFF2-40B4-BE49-F238E27FC236}">
                  <a16:creationId xmlns:a16="http://schemas.microsoft.com/office/drawing/2014/main" id="{9182E515-5BFA-4BE0-BD74-568C4878E0ED}"/>
                </a:ext>
              </a:extLst>
            </p:cNvPr>
            <p:cNvSpPr/>
            <p:nvPr/>
          </p:nvSpPr>
          <p:spPr>
            <a:xfrm>
              <a:off x="0" y="218808"/>
              <a:ext cx="7427740" cy="1275192"/>
            </a:xfrm>
            <a:prstGeom prst="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ACA55BC1-AAAB-46BD-9546-52050991224D}"/>
                </a:ext>
              </a:extLst>
            </p:cNvPr>
            <p:cNvSpPr txBox="1"/>
            <p:nvPr/>
          </p:nvSpPr>
          <p:spPr>
            <a:xfrm>
              <a:off x="0" y="218808"/>
              <a:ext cx="7427740" cy="12751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DejaVu Sans" panose="020B0603030804020204" pitchFamily="34" charset="0"/>
                  <a:ea typeface="DejaVu Sans" panose="020B0603030804020204" pitchFamily="34" charset="0"/>
                  <a:cs typeface="DejaVu Sans" panose="020B0603030804020204" pitchFamily="34" charset="0"/>
                </a:rPr>
                <a:t>TARGET DEMOGRAPHICS: YOUTH AND YOUNG ADULTS</a:t>
              </a:r>
            </a:p>
          </p:txBody>
        </p:sp>
      </p:grpSp>
      <p:sp>
        <p:nvSpPr>
          <p:cNvPr id="2" name="Content Placeholder 8">
            <a:extLst>
              <a:ext uri="{FF2B5EF4-FFF2-40B4-BE49-F238E27FC236}">
                <a16:creationId xmlns:a16="http://schemas.microsoft.com/office/drawing/2014/main" id="{D0058549-206E-4D5A-AF93-B097A9E1A045}"/>
              </a:ext>
            </a:extLst>
          </p:cNvPr>
          <p:cNvSpPr txBox="1">
            <a:spLocks/>
          </p:cNvSpPr>
          <p:nvPr/>
        </p:nvSpPr>
        <p:spPr>
          <a:xfrm>
            <a:off x="2637788" y="5435601"/>
            <a:ext cx="7332823" cy="9523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
                <a:srgbClr val="90C226"/>
              </a:buClr>
              <a:buSzPct val="80000"/>
              <a:buNone/>
              <a:tabLst/>
              <a:defRPr/>
            </a:pPr>
            <a:r>
              <a:rPr lang="en-NZ" sz="2000" dirty="0">
                <a:solidFill>
                  <a:srgbClr val="54A021">
                    <a:lumMod val="75000"/>
                  </a:srgbClr>
                </a:solidFill>
                <a:latin typeface="DejaVu Sans" panose="020B0603030804020204" pitchFamily="34" charset="0"/>
                <a:ea typeface="DejaVu Sans" panose="020B0603030804020204" pitchFamily="34" charset="0"/>
                <a:cs typeface="DejaVu Sans" panose="020B0603030804020204" pitchFamily="34" charset="0"/>
              </a:rPr>
              <a:t>Stanmore bay suburb has the greatest number of residents between age of 0-29 among the three areas.</a:t>
            </a:r>
            <a:endParaRPr kumimoji="0" lang="en-NZ" sz="2000" b="0" i="0" u="none" strike="noStrike" kern="1200" cap="none" spc="0" normalizeH="0" baseline="0" noProof="0" dirty="0">
              <a:ln>
                <a:noFill/>
              </a:ln>
              <a:solidFill>
                <a:srgbClr val="54A021">
                  <a:lumMod val="75000"/>
                </a:srgbClr>
              </a:solidFill>
              <a:effectLst/>
              <a:uLnTx/>
              <a:uFillTx/>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385641543"/>
      </p:ext>
    </p:extLst>
  </p:cSld>
  <p:clrMapOvr>
    <a:masterClrMapping/>
  </p:clrMapOvr>
  <p:transition spd="slow">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655</TotalTime>
  <Words>1244</Words>
  <Application>Microsoft Office PowerPoint</Application>
  <PresentationFormat>Widescreen</PresentationFormat>
  <Paragraphs>180</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-apple-system</vt:lpstr>
      <vt:lpstr>Arial</vt:lpstr>
      <vt:lpstr>Calibri</vt:lpstr>
      <vt:lpstr>DejaVu Sans</vt:lpstr>
      <vt:lpstr>DejaVu Sans Light</vt:lpstr>
      <vt:lpstr>Trebuchet MS</vt:lpstr>
      <vt:lpstr>Wingdings 3</vt:lpstr>
      <vt:lpstr>Facet</vt:lpstr>
      <vt:lpstr>selecting a fast-food outlet location  using data analysis</vt:lpstr>
      <vt:lpstr>PowerPoint Presentation</vt:lpstr>
      <vt:lpstr>WHERE SHOULD I BUILD MY  FAST FOOD OUTLET AT HIBISCUS COAST?</vt:lpstr>
      <vt:lpstr>WHAT FACTORS SHOULD I CONSIDER?</vt:lpstr>
      <vt:lpstr>LET US FIGURE THIS OUT TOGETHER USING DATA ANALYSIS</vt:lpstr>
      <vt:lpstr>FIRST THINGS FIRST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selecting a fast-food location  using data analysis</dc:title>
  <dc:creator>Chap Micua</dc:creator>
  <cp:lastModifiedBy>Chap Micua</cp:lastModifiedBy>
  <cp:revision>71</cp:revision>
  <dcterms:created xsi:type="dcterms:W3CDTF">2020-09-26T19:16:18Z</dcterms:created>
  <dcterms:modified xsi:type="dcterms:W3CDTF">2020-09-27T09:09:13Z</dcterms:modified>
</cp:coreProperties>
</file>